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howSpecialPlsOnTitleSld="0" saveSubsetFonts="1">
  <p:sldMasterIdLst>
    <p:sldMasterId id="2147483648" r:id="rId1"/>
  </p:sldMasterIdLst>
  <p:notesMasterIdLst>
    <p:notesMasterId r:id="rId13"/>
  </p:notesMasterIdLst>
  <p:sldIdLst>
    <p:sldId id="257" r:id="rId2"/>
    <p:sldId id="258" r:id="rId3"/>
    <p:sldId id="259" r:id="rId4"/>
    <p:sldId id="260" r:id="rId5"/>
    <p:sldId id="261" r:id="rId6"/>
    <p:sldId id="262" r:id="rId7"/>
    <p:sldId id="263" r:id="rId8"/>
    <p:sldId id="264" r:id="rId9"/>
    <p:sldId id="265" r:id="rId10"/>
    <p:sldId id="266" r:id="rId11"/>
    <p:sldId id="267" r:id="rId12"/>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74691"/>
  </p:normalViewPr>
  <p:slideViewPr>
    <p:cSldViewPr snapToGrid="0" snapToObjects="1">
      <p:cViewPr varScale="1">
        <p:scale>
          <a:sx n="82" d="100"/>
          <a:sy n="82" d="100"/>
        </p:scale>
        <p:origin x="496"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8A1807-317E-E841-9762-8C8B4DD8BDAD}" type="datetimeFigureOut">
              <a:rPr lang="nb-NO" smtClean="0"/>
              <a:t>29.11.2017</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6ECC56-033D-0E47-B85D-975BC5687244}" type="slidenum">
              <a:rPr lang="nb-NO" smtClean="0"/>
              <a:t>‹#›</a:t>
            </a:fld>
            <a:endParaRPr lang="nb-NO"/>
          </a:p>
        </p:txBody>
      </p:sp>
    </p:spTree>
    <p:extLst>
      <p:ext uri="{BB962C8B-B14F-4D97-AF65-F5344CB8AC3E}">
        <p14:creationId xmlns:p14="http://schemas.microsoft.com/office/powerpoint/2010/main" val="3057237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79375" y="739775"/>
            <a:ext cx="6577013" cy="3700463"/>
          </a:xfrm>
        </p:spPr>
      </p:sp>
      <p:sp>
        <p:nvSpPr>
          <p:cNvPr id="3" name="Plassholder for notater 2"/>
          <p:cNvSpPr>
            <a:spLocks noGrp="1"/>
          </p:cNvSpPr>
          <p:nvPr>
            <p:ph type="body" idx="1"/>
          </p:nvPr>
        </p:nvSpPr>
        <p:spPr/>
        <p:txBody>
          <a:bodyPr>
            <a:normAutofit fontScale="92500" lnSpcReduction="20000"/>
          </a:bodyPr>
          <a:lstStyle/>
          <a:p>
            <a:r>
              <a:rPr lang="nb-NO" dirty="0"/>
              <a:t>Omdømme</a:t>
            </a:r>
            <a:r>
              <a:rPr lang="nb-NO" baseline="0" dirty="0"/>
              <a:t> og bedre tjenester for innbyggere og næringslivet er en sentral årsak for hvorfor det er så viktig å digitalisere.</a:t>
            </a:r>
            <a:endParaRPr lang="nb-NO" dirty="0"/>
          </a:p>
          <a:p>
            <a:endParaRPr lang="nb-NO" dirty="0"/>
          </a:p>
          <a:p>
            <a:r>
              <a:rPr lang="nb-NO" dirty="0"/>
              <a:t>Tre eksempler fra dagliglivet illustrerer hvorfor det er så viktig å digitalisere sentrale tjenesteområder i samfunnet som for eksempel plan- og byggesaksområdet:</a:t>
            </a:r>
          </a:p>
          <a:p>
            <a:pPr marL="228600" indent="-228600">
              <a:buFont typeface="+mj-lt"/>
              <a:buAutoNum type="arabicPeriod"/>
            </a:pPr>
            <a:r>
              <a:rPr lang="nb-NO" dirty="0"/>
              <a:t>Banktjenestene som gjør det mulig for alle å betjene seg selv gjennom </a:t>
            </a:r>
            <a:r>
              <a:rPr lang="nb-NO" dirty="0" err="1"/>
              <a:t>app’er</a:t>
            </a:r>
            <a:r>
              <a:rPr lang="nb-NO" dirty="0"/>
              <a:t> og på nettet. Overgangen til digitale løsninger har bidratt til å effektivisere bankene samtidig som brukerne har fått vesentlig bedre og </a:t>
            </a:r>
            <a:r>
              <a:rPr lang="nb-NO" dirty="0" err="1"/>
              <a:t>meir</a:t>
            </a:r>
            <a:r>
              <a:rPr lang="nb-NO" dirty="0"/>
              <a:t> tilgjengelige tjenester enn tidligere.</a:t>
            </a:r>
          </a:p>
          <a:p>
            <a:pPr marL="228600" indent="-228600">
              <a:buFont typeface="+mj-lt"/>
              <a:buAutoNum type="arabicPeriod"/>
            </a:pPr>
            <a:r>
              <a:rPr lang="nb-NO" dirty="0"/>
              <a:t>Finne optimal reisemåte og rute, samt bestilling av reise, for eksempel bestilling av tog/buss/trikk-billetter. Nye tjenester tilrettelagt som </a:t>
            </a:r>
            <a:r>
              <a:rPr lang="nb-NO" dirty="0" err="1"/>
              <a:t>app’er</a:t>
            </a:r>
            <a:r>
              <a:rPr lang="nb-NO" dirty="0"/>
              <a:t> eller tjenester på nettet har gjort det vesentlig enklere å reise kollektivt. På Østlandsområdet har dette uten tvil bidratt til en markant overgang fra bilbruk til kollektivt de siste årene. Denne digitaliseringen har bidratt til mer miljøvennlige løsninger, bedre tjenester for brukerne i tillegg til at de nye tjenestene har bidratt til redusert tidsbruk hos selskapene (Ruter, NSB,,) til billettsalg, veiledning og kontroll.</a:t>
            </a:r>
          </a:p>
          <a:p>
            <a:pPr marL="228600" indent="-228600">
              <a:buFont typeface="+mj-lt"/>
              <a:buAutoNum type="arabicPeriod"/>
            </a:pPr>
            <a:r>
              <a:rPr lang="nb-NO" dirty="0"/>
              <a:t>Overgangen fra den tidligere selvangivelsen til dagens skattemelding der det offentlig gjør alt for oss. Det eneste vi må gjøre selv er å kontrollere opplysningene. Tidligere bygningssjef i Trondheim kommune har trukket en parallell mellom den tidligere selvangivelsen og sammenlignet situasjonen den gangen med hvordan innbyggere og næringsliv oppfatter at dagens byggesaksprosess og søknad fungere.</a:t>
            </a:r>
          </a:p>
          <a:p>
            <a:endParaRPr lang="nb-NO" dirty="0"/>
          </a:p>
          <a:p>
            <a:r>
              <a:rPr lang="nb-NO" dirty="0"/>
              <a:t>Selv om dette er tjenesteområder som når ut til et bredt publikum, er det ingen grunn til å anta annet enn at digitalisering av plan- og byggesaksområdet også vil ha en tilsvarende stor betydning for brukerne (innbyggere og næringsliv) og de som tilbyr tjenestene (primært kommunene).</a:t>
            </a:r>
          </a:p>
          <a:p>
            <a:endParaRPr lang="nb-NO" dirty="0"/>
          </a:p>
        </p:txBody>
      </p:sp>
      <p:sp>
        <p:nvSpPr>
          <p:cNvPr id="4" name="Plassholder for lysbildenummer 3"/>
          <p:cNvSpPr>
            <a:spLocks noGrp="1"/>
          </p:cNvSpPr>
          <p:nvPr>
            <p:ph type="sldNum" sz="quarter" idx="10"/>
          </p:nvPr>
        </p:nvSpPr>
        <p:spPr/>
        <p:txBody>
          <a:bodyPr/>
          <a:lstStyle/>
          <a:p>
            <a:fld id="{EB8ACDC6-102A-9244-96CD-7F30BA095DCF}" type="slidenum">
              <a:rPr lang="nb-NO" smtClean="0"/>
              <a:pPr/>
              <a:t>4</a:t>
            </a:fld>
            <a:endParaRPr lang="nb-NO"/>
          </a:p>
        </p:txBody>
      </p:sp>
    </p:spTree>
    <p:extLst>
      <p:ext uri="{BB962C8B-B14F-4D97-AF65-F5344CB8AC3E}">
        <p14:creationId xmlns:p14="http://schemas.microsoft.com/office/powerpoint/2010/main" val="3654617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En annen sentral årsak for hvorfor det er så viktig å digitalisere, er at det er dokumentert et stort potensiale for å ta ut gevinster i kommunene og</a:t>
            </a:r>
            <a:r>
              <a:rPr lang="nb-NO" baseline="0" dirty="0"/>
              <a:t> forvaltningen generelt ved å jobbe smartere og legge om arbeidsprosessene.</a:t>
            </a:r>
          </a:p>
          <a:p>
            <a:endParaRPr lang="nb-NO" baseline="0" dirty="0"/>
          </a:p>
          <a:p>
            <a:r>
              <a:rPr lang="nb-NO" dirty="0"/>
              <a:t>Direktoratet for </a:t>
            </a:r>
            <a:r>
              <a:rPr lang="nb-NO" dirty="0" err="1"/>
              <a:t>byggkvalitet</a:t>
            </a:r>
            <a:r>
              <a:rPr lang="nb-NO" dirty="0"/>
              <a:t> har gjennom en egen rapport utarbeidet av </a:t>
            </a:r>
            <a:r>
              <a:rPr lang="nb-NO" dirty="0" err="1"/>
              <a:t>Devoteam</a:t>
            </a:r>
            <a:r>
              <a:rPr lang="nb-NO" dirty="0"/>
              <a:t>, dokumentert store gevinster for innbyggere, næringsliv og forvaltningen ved en overgang til selvbetjente løsninger og digitalisering av byggesaksprosessen. Rapporten</a:t>
            </a:r>
            <a:r>
              <a:rPr lang="nb-NO" baseline="0" dirty="0"/>
              <a:t> kan fås ved å henvende seg til </a:t>
            </a:r>
            <a:r>
              <a:rPr lang="nb-NO" baseline="0" dirty="0" err="1"/>
              <a:t>DiBK</a:t>
            </a:r>
            <a:r>
              <a:rPr lang="nb-NO" baseline="0" dirty="0"/>
              <a:t> i tillegg til at den planlegges tilgjengeliggjort i KS sin verktøykasse.</a:t>
            </a:r>
            <a:endParaRPr lang="nb-NO" dirty="0"/>
          </a:p>
        </p:txBody>
      </p:sp>
      <p:sp>
        <p:nvSpPr>
          <p:cNvPr id="4" name="Plassholder for lysbildenummer 3"/>
          <p:cNvSpPr>
            <a:spLocks noGrp="1"/>
          </p:cNvSpPr>
          <p:nvPr>
            <p:ph type="sldNum" sz="quarter" idx="10"/>
          </p:nvPr>
        </p:nvSpPr>
        <p:spPr/>
        <p:txBody>
          <a:bodyPr/>
          <a:lstStyle/>
          <a:p>
            <a:fld id="{7DF117A2-A464-49A4-A5F9-CD4530760B42}" type="slidenum">
              <a:rPr lang="nb-NO" smtClean="0"/>
              <a:t>5</a:t>
            </a:fld>
            <a:endParaRPr lang="nb-NO"/>
          </a:p>
        </p:txBody>
      </p:sp>
    </p:spTree>
    <p:extLst>
      <p:ext uri="{BB962C8B-B14F-4D97-AF65-F5344CB8AC3E}">
        <p14:creationId xmlns:p14="http://schemas.microsoft.com/office/powerpoint/2010/main" val="918393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Målsettingen </a:t>
            </a:r>
            <a:r>
              <a:rPr lang="nb-NO" baseline="0" dirty="0"/>
              <a:t>med digitaliseringsarbeidet er:</a:t>
            </a:r>
          </a:p>
          <a:p>
            <a:pPr marL="228600" indent="-228600">
              <a:buFont typeface="+mj-lt"/>
              <a:buAutoNum type="arabicPeriod"/>
            </a:pPr>
            <a:r>
              <a:rPr lang="nb-NO" baseline="0" dirty="0"/>
              <a:t>en enklere hverdag for innbyggere og næringsliv – på samme måte som skatteetaten har greid å modernisere </a:t>
            </a:r>
            <a:r>
              <a:rPr lang="nb-NO" baseline="0" dirty="0" err="1"/>
              <a:t>skattemeldngen</a:t>
            </a:r>
            <a:endParaRPr lang="nb-NO" baseline="0" dirty="0"/>
          </a:p>
          <a:p>
            <a:pPr marL="228600" indent="-228600">
              <a:buFont typeface="+mj-lt"/>
              <a:buAutoNum type="arabicPeriod"/>
            </a:pPr>
            <a:r>
              <a:rPr lang="nb-NO" baseline="0" dirty="0"/>
              <a:t>en mer effektiv forvaltning slik at kommunene sparer ressursbruk basert på at de jobber smartere. En smartere måte å jobbe på kan være at man unngår beregning av hva som skal legges inn i matrikkelen ved at denne informasjonen tilrettelegges for saksbehandler, og ikke som i dag der saksbehandler må digitalisere byggetegninger for å komme fram til for eks arealer.</a:t>
            </a:r>
          </a:p>
          <a:p>
            <a:pPr marL="0" indent="0">
              <a:buFont typeface="+mj-lt"/>
              <a:buNone/>
            </a:pPr>
            <a:endParaRPr lang="nb-NO" baseline="0" dirty="0"/>
          </a:p>
          <a:p>
            <a:pPr marL="0" indent="0">
              <a:buFont typeface="+mj-lt"/>
              <a:buNone/>
            </a:pPr>
            <a:r>
              <a:rPr lang="nb-NO" baseline="0" dirty="0"/>
              <a:t>Målet er at en enklere hverdag for innbygger/næringsliv og en mer effektiv forvaltning skal gi </a:t>
            </a:r>
            <a:r>
              <a:rPr lang="nb-NO" b="1" baseline="0" dirty="0"/>
              <a:t>gevinster – </a:t>
            </a:r>
            <a:r>
              <a:rPr lang="nb-NO" b="0" baseline="0" dirty="0"/>
              <a:t>både for innbygger/næringsliv, men også i forvaltningen</a:t>
            </a:r>
            <a:r>
              <a:rPr lang="nb-NO" baseline="0" dirty="0"/>
              <a:t>. Arbeidet med å realisere gevinstene er hele essensen i digitaliseringsarbeidet og behandles videre under tema 2.</a:t>
            </a:r>
          </a:p>
        </p:txBody>
      </p:sp>
      <p:sp>
        <p:nvSpPr>
          <p:cNvPr id="4" name="Plassholder for lysbildenummer 3"/>
          <p:cNvSpPr>
            <a:spLocks noGrp="1"/>
          </p:cNvSpPr>
          <p:nvPr>
            <p:ph type="sldNum" sz="quarter" idx="10"/>
          </p:nvPr>
        </p:nvSpPr>
        <p:spPr/>
        <p:txBody>
          <a:bodyPr/>
          <a:lstStyle/>
          <a:p>
            <a:fld id="{7DF117A2-A464-49A4-A5F9-CD4530760B42}" type="slidenum">
              <a:rPr lang="nb-NO" smtClean="0"/>
              <a:t>6</a:t>
            </a:fld>
            <a:endParaRPr lang="nb-NO"/>
          </a:p>
        </p:txBody>
      </p:sp>
    </p:spTree>
    <p:extLst>
      <p:ext uri="{BB962C8B-B14F-4D97-AF65-F5344CB8AC3E}">
        <p14:creationId xmlns:p14="http://schemas.microsoft.com/office/powerpoint/2010/main" val="1528667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err="1"/>
              <a:t>DiBK</a:t>
            </a:r>
            <a:r>
              <a:rPr lang="nb-NO" dirty="0"/>
              <a:t> har utviklet en egen demonstrator (</a:t>
            </a:r>
            <a:r>
              <a:rPr lang="nb-NO" dirty="0" err="1"/>
              <a:t>ByggLett</a:t>
            </a:r>
            <a:r>
              <a:rPr lang="nb-NO" dirty="0"/>
              <a:t>) for å synliggjøre hvordan en framtidig søknadsløsning kan fungere for en arkitekt og ansvarlig søker, se </a:t>
            </a:r>
            <a:r>
              <a:rPr lang="nb-NO" b="1" dirty="0"/>
              <a:t>http://bygglett.catenda.com/ </a:t>
            </a:r>
            <a:r>
              <a:rPr lang="nb-NO" b="0" dirty="0"/>
              <a:t>(det anbefales å kjøre denne demonstratoren i Google sin nettleser – Google </a:t>
            </a:r>
            <a:r>
              <a:rPr lang="nb-NO" b="0" dirty="0" err="1"/>
              <a:t>Chrome</a:t>
            </a:r>
            <a:endParaRPr lang="nb-NO" b="1" dirty="0"/>
          </a:p>
          <a:p>
            <a:endParaRPr lang="nb-NO" dirty="0"/>
          </a:p>
          <a:p>
            <a:r>
              <a:rPr lang="nb-NO" dirty="0"/>
              <a:t>Dette bildet illustrerer hvordan plassering av et tiltak kan avklares innenfor et «mulighetsrom» etter hvert</a:t>
            </a:r>
            <a:r>
              <a:rPr lang="nb-NO" baseline="0" dirty="0"/>
              <a:t> som slik mulighetsrom blir tilgjengelige som del av framtidige reguleringsplaner</a:t>
            </a:r>
            <a:r>
              <a:rPr lang="nb-NO" dirty="0"/>
              <a:t>. Dette er eksempel</a:t>
            </a:r>
            <a:r>
              <a:rPr lang="nb-NO" baseline="0" dirty="0"/>
              <a:t> på bedre tjenester for</a:t>
            </a:r>
            <a:r>
              <a:rPr lang="nb-NO" dirty="0"/>
              <a:t> utbygger – noe som kan være nyttig i forbindelse med utforming av tiltaket i forkant av at </a:t>
            </a:r>
            <a:r>
              <a:rPr lang="nb-NO" dirty="0" err="1"/>
              <a:t>byggesøkand</a:t>
            </a:r>
            <a:r>
              <a:rPr lang="nb-NO" dirty="0"/>
              <a:t> sendes inn. </a:t>
            </a:r>
          </a:p>
        </p:txBody>
      </p:sp>
      <p:sp>
        <p:nvSpPr>
          <p:cNvPr id="4" name="Plassholder for lysbildenummer 3"/>
          <p:cNvSpPr>
            <a:spLocks noGrp="1"/>
          </p:cNvSpPr>
          <p:nvPr>
            <p:ph type="sldNum" sz="quarter" idx="10"/>
          </p:nvPr>
        </p:nvSpPr>
        <p:spPr/>
        <p:txBody>
          <a:bodyPr/>
          <a:lstStyle/>
          <a:p>
            <a:fld id="{7DF117A2-A464-49A4-A5F9-CD4530760B42}" type="slidenum">
              <a:rPr lang="nb-NO" smtClean="0"/>
              <a:t>7</a:t>
            </a:fld>
            <a:endParaRPr lang="nb-NO"/>
          </a:p>
        </p:txBody>
      </p:sp>
    </p:spTree>
    <p:extLst>
      <p:ext uri="{BB962C8B-B14F-4D97-AF65-F5344CB8AC3E}">
        <p14:creationId xmlns:p14="http://schemas.microsoft.com/office/powerpoint/2010/main" val="2926811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 typeface="Arial" panose="020B0604020202020204" pitchFamily="34" charset="0"/>
              <a:buNone/>
            </a:pPr>
            <a:r>
              <a:rPr lang="nb-NO" dirty="0"/>
              <a:t>For å lykkes med digitaliseringsarbeidet i kommunene har</a:t>
            </a:r>
            <a:r>
              <a:rPr lang="nb-NO" baseline="0" dirty="0"/>
              <a:t> det vært nødvendig med nasjonale grep og tilrettelegging av fellestjenester. Følgende prosjekt er sentrale i denne sammenheng:</a:t>
            </a:r>
            <a:endParaRPr lang="nb-NO" dirty="0"/>
          </a:p>
          <a:p>
            <a:pPr marL="171450" indent="-171450">
              <a:buFont typeface="Arial" panose="020B0604020202020204" pitchFamily="34" charset="0"/>
              <a:buChar char="•"/>
            </a:pPr>
            <a:r>
              <a:rPr lang="nb-NO" dirty="0"/>
              <a:t>Ny nasjonal plattform på </a:t>
            </a:r>
            <a:r>
              <a:rPr lang="nb-NO" dirty="0" err="1"/>
              <a:t>AltInn</a:t>
            </a:r>
            <a:r>
              <a:rPr lang="nb-NO" dirty="0"/>
              <a:t> for formidling av byggesøknader til kommunene, også BIM for saksbehandling</a:t>
            </a:r>
          </a:p>
          <a:p>
            <a:pPr marL="171450" indent="-171450">
              <a:buFont typeface="Arial" panose="020B0604020202020204" pitchFamily="34" charset="0"/>
              <a:buChar char="•"/>
            </a:pPr>
            <a:r>
              <a:rPr lang="nb-NO" dirty="0"/>
              <a:t>IT-leverandørene er invitert til å utvikle egne byggesøknadsløsninger – 17 selskap er innvilget tjenestekonsesjon</a:t>
            </a:r>
          </a:p>
          <a:p>
            <a:pPr marL="171450" indent="-171450">
              <a:buFont typeface="Arial" panose="020B0604020202020204" pitchFamily="34" charset="0"/>
              <a:buChar char="•"/>
            </a:pPr>
            <a:r>
              <a:rPr lang="nb-NO" dirty="0"/>
              <a:t>Krav</a:t>
            </a:r>
            <a:r>
              <a:rPr lang="nb-NO" baseline="0" dirty="0"/>
              <a:t> til n</a:t>
            </a:r>
            <a:r>
              <a:rPr lang="nb-NO" dirty="0"/>
              <a:t>ye løsninger for mottak og behandling av byggesøknader er utviklet og nye løsninger implementeres i kommunene (</a:t>
            </a:r>
            <a:r>
              <a:rPr lang="nb-NO" dirty="0" err="1"/>
              <a:t>eByggeSak</a:t>
            </a:r>
            <a:r>
              <a:rPr lang="nb-NO" dirty="0"/>
              <a:t>)</a:t>
            </a:r>
          </a:p>
          <a:p>
            <a:pPr marL="171450" indent="-171450">
              <a:buFont typeface="Arial" panose="020B0604020202020204" pitchFamily="34" charset="0"/>
              <a:buChar char="•"/>
            </a:pPr>
            <a:r>
              <a:rPr lang="nb-NO" dirty="0"/>
              <a:t>Modernisere plansystemet</a:t>
            </a:r>
          </a:p>
          <a:p>
            <a:pPr marL="628650" lvl="1" indent="-171450">
              <a:buFont typeface="Arial" panose="020B0604020202020204" pitchFamily="34" charset="0"/>
              <a:buChar char="•"/>
            </a:pPr>
            <a:r>
              <a:rPr lang="nb-NO" dirty="0"/>
              <a:t>Nye produktspesifikasjoner for 3D arealplan med integrerte standardiserte planbestemmelser </a:t>
            </a:r>
          </a:p>
          <a:p>
            <a:pPr marL="628650" lvl="1" indent="-171450">
              <a:buFont typeface="Arial" panose="020B0604020202020204" pitchFamily="34" charset="0"/>
              <a:buChar char="•"/>
            </a:pPr>
            <a:r>
              <a:rPr lang="nb-NO" dirty="0"/>
              <a:t>Nye løsninger i kommunene for mottak og behandling av planforslag, herunder dialog med interessentene (</a:t>
            </a:r>
            <a:r>
              <a:rPr lang="nb-NO" dirty="0" err="1"/>
              <a:t>ePlanSak</a:t>
            </a:r>
            <a:r>
              <a:rPr lang="nb-NO" dirty="0"/>
              <a:t>)</a:t>
            </a:r>
          </a:p>
          <a:p>
            <a:pPr marL="628650" lvl="1" indent="-171450">
              <a:buFont typeface="Arial" panose="020B0604020202020204" pitchFamily="34" charset="0"/>
              <a:buChar char="•"/>
            </a:pPr>
            <a:r>
              <a:rPr lang="nb-NO" dirty="0"/>
              <a:t>Modernisering og klargjøring av felles informasjonsmodell for planområdet som ivaretar planområdet, </a:t>
            </a:r>
            <a:r>
              <a:rPr lang="nb-NO" dirty="0" err="1"/>
              <a:t>mao</a:t>
            </a:r>
            <a:r>
              <a:rPr lang="nb-NO" dirty="0"/>
              <a:t> kravet til nasjonalt </a:t>
            </a:r>
            <a:r>
              <a:rPr lang="nb-NO" dirty="0" err="1"/>
              <a:t>planregiser</a:t>
            </a:r>
            <a:r>
              <a:rPr lang="nb-NO" dirty="0"/>
              <a:t>, saksbehandlerdata</a:t>
            </a:r>
            <a:r>
              <a:rPr lang="nb-NO" baseline="0" dirty="0"/>
              <a:t> og </a:t>
            </a:r>
            <a:r>
              <a:rPr lang="nb-NO" dirty="0"/>
              <a:t>at en reguleringsplan består av:</a:t>
            </a:r>
          </a:p>
          <a:p>
            <a:pPr marL="1085850" lvl="2" indent="-171450">
              <a:buFont typeface="Arial" panose="020B0604020202020204" pitchFamily="34" charset="0"/>
              <a:buChar char="•"/>
            </a:pPr>
            <a:r>
              <a:rPr lang="nb-NO" dirty="0"/>
              <a:t>Plankart – både </a:t>
            </a:r>
            <a:r>
              <a:rPr lang="nb-NO" dirty="0" err="1"/>
              <a:t>pdf</a:t>
            </a:r>
            <a:r>
              <a:rPr lang="nb-NO" dirty="0"/>
              <a:t> og vektor</a:t>
            </a:r>
          </a:p>
          <a:p>
            <a:pPr marL="1085850" lvl="2" indent="-171450">
              <a:buFont typeface="Arial" panose="020B0604020202020204" pitchFamily="34" charset="0"/>
              <a:buChar char="•"/>
            </a:pPr>
            <a:r>
              <a:rPr lang="nb-NO" dirty="0"/>
              <a:t>Planbestemmelser som dokument og </a:t>
            </a:r>
            <a:r>
              <a:rPr lang="nb-NO" dirty="0" err="1"/>
              <a:t>xml</a:t>
            </a:r>
            <a:endParaRPr lang="nb-NO" dirty="0"/>
          </a:p>
          <a:p>
            <a:pPr marL="1085850" lvl="2" indent="-171450">
              <a:buFont typeface="Arial" panose="020B0604020202020204" pitchFamily="34" charset="0"/>
              <a:buChar char="•"/>
            </a:pPr>
            <a:r>
              <a:rPr lang="nb-NO" dirty="0"/>
              <a:t>Planbeskrivelse med vedlegg</a:t>
            </a:r>
          </a:p>
          <a:p>
            <a:pPr marL="171450" indent="-171450">
              <a:buFont typeface="Arial" panose="020B0604020202020204" pitchFamily="34" charset="0"/>
              <a:buChar char="•"/>
            </a:pPr>
            <a:r>
              <a:rPr lang="nb-NO" dirty="0"/>
              <a:t>Skrittvis tilnærming gjennom pilotering og utprøving i utvalgte kommuner og med berørte høringsinstanser</a:t>
            </a:r>
          </a:p>
          <a:p>
            <a:pPr marL="628650" lvl="1" indent="-171450">
              <a:buFont typeface="Arial" panose="020B0604020202020204" pitchFamily="34" charset="0"/>
              <a:buChar char="•"/>
            </a:pPr>
            <a:r>
              <a:rPr lang="nb-NO" dirty="0"/>
              <a:t>Demonstrator</a:t>
            </a:r>
          </a:p>
          <a:p>
            <a:pPr marL="628650" lvl="1" indent="-171450">
              <a:buFont typeface="Arial" panose="020B0604020202020204" pitchFamily="34" charset="0"/>
              <a:buChar char="•"/>
            </a:pPr>
            <a:r>
              <a:rPr lang="nb-NO" dirty="0"/>
              <a:t>Plan- og </a:t>
            </a:r>
            <a:r>
              <a:rPr lang="nb-NO" dirty="0" err="1"/>
              <a:t>byggesakslab</a:t>
            </a:r>
            <a:endParaRPr lang="nb-NO" dirty="0"/>
          </a:p>
          <a:p>
            <a:pPr marL="171450" indent="-171450">
              <a:buFont typeface="Arial" panose="020B0604020202020204" pitchFamily="34" charset="0"/>
              <a:buChar char="•"/>
            </a:pPr>
            <a:r>
              <a:rPr lang="nb-NO" dirty="0"/>
              <a:t>FIKS – felles integrasjonsplattform er gjort tilgjengelig for kommunene slik at de selv slipper å utvikle disse tjenestene, eksempel </a:t>
            </a:r>
            <a:r>
              <a:rPr lang="nb-NO" dirty="0" err="1"/>
              <a:t>SvarInn</a:t>
            </a:r>
            <a:r>
              <a:rPr lang="nb-NO" dirty="0"/>
              <a:t> og </a:t>
            </a:r>
            <a:r>
              <a:rPr lang="nb-NO" dirty="0" err="1"/>
              <a:t>SvarUt</a:t>
            </a:r>
            <a:endParaRPr lang="nb-NO" dirty="0"/>
          </a:p>
          <a:p>
            <a:pPr marL="171450" indent="-171450">
              <a:buFont typeface="Arial" panose="020B0604020202020204" pitchFamily="34" charset="0"/>
              <a:buChar char="•"/>
            </a:pPr>
            <a:r>
              <a:rPr lang="nb-NO" dirty="0"/>
              <a:t>KS sin digitaliseringsstrategi,</a:t>
            </a:r>
            <a:r>
              <a:rPr lang="nb-NO" baseline="0" dirty="0"/>
              <a:t> </a:t>
            </a:r>
            <a:r>
              <a:rPr lang="nb-NO" dirty="0"/>
              <a:t>«Verktøykasse» og spredningstiltak for å sikre omstilling i kommunene</a:t>
            </a:r>
          </a:p>
          <a:p>
            <a:pPr marL="171450" indent="-171450">
              <a:buFont typeface="Arial" panose="020B0604020202020204" pitchFamily="34" charset="0"/>
              <a:buChar char="•"/>
            </a:pPr>
            <a:r>
              <a:rPr lang="nb-NO" dirty="0"/>
              <a:t>SSB sitt </a:t>
            </a:r>
            <a:r>
              <a:rPr lang="nb-NO" dirty="0" err="1"/>
              <a:t>eKOSTRA</a:t>
            </a:r>
            <a:r>
              <a:rPr lang="nb-NO" dirty="0"/>
              <a:t> som skal bidra til en mer moderne høsting av data i kommunene</a:t>
            </a:r>
          </a:p>
          <a:p>
            <a:pPr marL="171450" indent="-171450">
              <a:buFont typeface="Arial" panose="020B0604020202020204" pitchFamily="34" charset="0"/>
              <a:buChar char="•"/>
            </a:pPr>
            <a:r>
              <a:rPr lang="nb-NO" dirty="0"/>
              <a:t>Modernisering av GI-standarden slik at denne fungerer etter hensikten og sikrer konkurranse i kommunene</a:t>
            </a:r>
          </a:p>
          <a:p>
            <a:pPr marL="171450" indent="-171450">
              <a:buFont typeface="Arial" panose="020B0604020202020204" pitchFamily="34" charset="0"/>
              <a:buChar char="•"/>
            </a:pPr>
            <a:r>
              <a:rPr lang="nb-NO" dirty="0"/>
              <a:t>Metoder og IT-arkitektur som sikrer en enklere</a:t>
            </a:r>
            <a:r>
              <a:rPr lang="nb-NO" baseline="0" dirty="0"/>
              <a:t> tilgang til relevante data underveis i plan- og byggesaksprosessen - </a:t>
            </a:r>
            <a:r>
              <a:rPr lang="nb-NO" baseline="0" dirty="0" err="1"/>
              <a:t>GeoLett</a:t>
            </a:r>
            <a:endParaRPr lang="nb-NO" dirty="0"/>
          </a:p>
          <a:p>
            <a:endParaRPr lang="nb-NO" dirty="0"/>
          </a:p>
        </p:txBody>
      </p:sp>
      <p:sp>
        <p:nvSpPr>
          <p:cNvPr id="4" name="Plassholder for lysbildenummer 3"/>
          <p:cNvSpPr>
            <a:spLocks noGrp="1"/>
          </p:cNvSpPr>
          <p:nvPr>
            <p:ph type="sldNum" sz="quarter" idx="10"/>
          </p:nvPr>
        </p:nvSpPr>
        <p:spPr/>
        <p:txBody>
          <a:bodyPr/>
          <a:lstStyle/>
          <a:p>
            <a:fld id="{EB8ACDC6-102A-9244-96CD-7F30BA095DCF}" type="slidenum">
              <a:rPr lang="nb-NO" smtClean="0"/>
              <a:pPr/>
              <a:t>8</a:t>
            </a:fld>
            <a:endParaRPr lang="nb-NO"/>
          </a:p>
        </p:txBody>
      </p:sp>
    </p:spTree>
    <p:extLst>
      <p:ext uri="{BB962C8B-B14F-4D97-AF65-F5344CB8AC3E}">
        <p14:creationId xmlns:p14="http://schemas.microsoft.com/office/powerpoint/2010/main" val="2001924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KS har hatt en stegvis tilnærming til arbeidet med digitalisering av plan- og byggesaksområdet og utvikling av nasjonale krav (</a:t>
            </a:r>
            <a:r>
              <a:rPr lang="nb-NO" dirty="0" err="1"/>
              <a:t>ePlanSak</a:t>
            </a:r>
            <a:r>
              <a:rPr lang="nb-NO" dirty="0"/>
              <a:t> og </a:t>
            </a:r>
            <a:r>
              <a:rPr lang="nb-NO" dirty="0" err="1"/>
              <a:t>eByggeSak</a:t>
            </a:r>
            <a:r>
              <a:rPr lang="nb-NO" dirty="0"/>
              <a:t>).</a:t>
            </a:r>
            <a:r>
              <a:rPr lang="nb-NO" baseline="0" dirty="0"/>
              <a:t> I tillegg til stegene vist på bildet, har KS løpende dokumentert resultatene fra dette arbeidet i en egen verktøykasse på nettet.</a:t>
            </a:r>
          </a:p>
          <a:p>
            <a:endParaRPr lang="nb-NO" baseline="0" dirty="0"/>
          </a:p>
          <a:p>
            <a:r>
              <a:rPr lang="nb-NO" baseline="0" dirty="0"/>
              <a:t>Det anbefales at kommunene lokalt også benytter denne tilnærmingen når de skal digitalisere. Selv om mange av svarene og resultatene fra de ulike stegene allerede ligger i KS sin verktøykasse, er det en nyttig øvelse for kommunene å bruke noe tid på disse stegene lokalt.</a:t>
            </a:r>
            <a:endParaRPr lang="nb-NO" dirty="0"/>
          </a:p>
        </p:txBody>
      </p:sp>
      <p:sp>
        <p:nvSpPr>
          <p:cNvPr id="4" name="Plassholder for lysbildenummer 3"/>
          <p:cNvSpPr>
            <a:spLocks noGrp="1"/>
          </p:cNvSpPr>
          <p:nvPr>
            <p:ph type="sldNum" sz="quarter" idx="10"/>
          </p:nvPr>
        </p:nvSpPr>
        <p:spPr/>
        <p:txBody>
          <a:bodyPr/>
          <a:lstStyle/>
          <a:p>
            <a:fld id="{23089C2D-656D-4971-BA45-E669B1F51847}" type="slidenum">
              <a:rPr lang="nb-NO" smtClean="0"/>
              <a:t>9</a:t>
            </a:fld>
            <a:endParaRPr lang="nb-NO"/>
          </a:p>
        </p:txBody>
      </p:sp>
    </p:spTree>
    <p:extLst>
      <p:ext uri="{BB962C8B-B14F-4D97-AF65-F5344CB8AC3E}">
        <p14:creationId xmlns:p14="http://schemas.microsoft.com/office/powerpoint/2010/main" val="413319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230313" y="906463"/>
            <a:ext cx="4397375" cy="2474912"/>
          </a:xfrm>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noProof="0" dirty="0"/>
              <a:t>Denne</a:t>
            </a:r>
            <a:r>
              <a:rPr lang="nb-NO" baseline="0" noProof="0" dirty="0"/>
              <a:t> figuren illustrerer den n</a:t>
            </a:r>
            <a:r>
              <a:rPr lang="nb-NO" noProof="0" dirty="0"/>
              <a:t>ye verdikjeden for byggesaksbehandlingen. </a:t>
            </a:r>
            <a:r>
              <a:rPr lang="nb-NO" noProof="0" dirty="0" err="1"/>
              <a:t>ByggSøk</a:t>
            </a:r>
            <a:r>
              <a:rPr lang="nb-NO" noProof="0" dirty="0"/>
              <a:t> skal fases ut og nye private søknadsløsninger overtar der alle søknader formidles via </a:t>
            </a:r>
            <a:r>
              <a:rPr lang="nb-NO" noProof="0" dirty="0" err="1"/>
              <a:t>AltInn</a:t>
            </a:r>
            <a:r>
              <a:rPr lang="nb-NO" noProof="0" dirty="0"/>
              <a:t> og kvalitetssikres på veien til kommunene.</a:t>
            </a:r>
          </a:p>
          <a:p>
            <a:pPr marL="0" marR="0" indent="0" algn="l" defTabSz="914400" rtl="0" eaLnBrk="1" fontAlgn="auto" latinLnBrk="0" hangingPunct="1">
              <a:lnSpc>
                <a:spcPct val="100000"/>
              </a:lnSpc>
              <a:spcBef>
                <a:spcPts val="0"/>
              </a:spcBef>
              <a:spcAft>
                <a:spcPts val="0"/>
              </a:spcAft>
              <a:buClrTx/>
              <a:buSzTx/>
              <a:buFontTx/>
              <a:buNone/>
              <a:tabLst/>
              <a:defRPr/>
            </a:pPr>
            <a:endParaRPr lang="nb-NO" noProof="0" dirty="0"/>
          </a:p>
          <a:p>
            <a:pPr marL="0" marR="0" indent="0" algn="l" defTabSz="914400" rtl="0" eaLnBrk="1" fontAlgn="auto" latinLnBrk="0" hangingPunct="1">
              <a:lnSpc>
                <a:spcPct val="100000"/>
              </a:lnSpc>
              <a:spcBef>
                <a:spcPts val="0"/>
              </a:spcBef>
              <a:spcAft>
                <a:spcPts val="0"/>
              </a:spcAft>
              <a:buClrTx/>
              <a:buSzTx/>
              <a:buFontTx/>
              <a:buNone/>
              <a:tabLst/>
              <a:defRPr/>
            </a:pPr>
            <a:r>
              <a:rPr lang="nb-NO" noProof="0" dirty="0"/>
              <a:t>Næringslivet kan benytte seg av sitt eget system - Kommunene</a:t>
            </a:r>
            <a:r>
              <a:rPr lang="nb-NO" baseline="0" noProof="0" dirty="0"/>
              <a:t> vil motta alle elektroniske søknader slik de selv definerer (likt uansett hvilke system søknaden er opprettet i)</a:t>
            </a:r>
            <a:endParaRPr lang="nb-NO" noProof="0" dirty="0"/>
          </a:p>
          <a:p>
            <a:r>
              <a:rPr lang="nb-NO" noProof="0" dirty="0"/>
              <a:t>Innsending</a:t>
            </a:r>
            <a:r>
              <a:rPr lang="nb-NO" baseline="0" noProof="0" dirty="0"/>
              <a:t> av søknader til sektormyndigheter også over </a:t>
            </a:r>
            <a:r>
              <a:rPr lang="nb-NO" baseline="0" noProof="0" dirty="0" err="1"/>
              <a:t>Altinn</a:t>
            </a:r>
            <a:r>
              <a:rPr lang="nb-NO" baseline="0" noProof="0" dirty="0"/>
              <a:t> </a:t>
            </a:r>
          </a:p>
          <a:p>
            <a:r>
              <a:rPr lang="nb-NO" baseline="0" noProof="0" dirty="0"/>
              <a:t>Mål: Søkeren skal slippe å forholde seg til hvordan de offentlige myndighetene er organisert.</a:t>
            </a:r>
          </a:p>
          <a:p>
            <a:r>
              <a:rPr lang="nb-NO" baseline="0" noProof="0" dirty="0"/>
              <a:t>Arbeidstilsynet og Vegvesenet er først ute og jobber mot søknadsløsninger via </a:t>
            </a:r>
            <a:r>
              <a:rPr lang="nb-NO" baseline="0" noProof="0" dirty="0" err="1"/>
              <a:t>Altinn</a:t>
            </a:r>
            <a:endParaRPr lang="nb-NO" baseline="0" noProof="0" dirty="0"/>
          </a:p>
          <a:p>
            <a:endParaRPr lang="nb-NO" baseline="0" noProof="0" dirty="0"/>
          </a:p>
          <a:p>
            <a:r>
              <a:rPr lang="nb-NO" baseline="0" noProof="0" dirty="0"/>
              <a:t>En søknad kan etableres i ett system og videreføres i et annet.</a:t>
            </a:r>
          </a:p>
        </p:txBody>
      </p:sp>
      <p:sp>
        <p:nvSpPr>
          <p:cNvPr id="4" name="Plassholder for lysbildenummer 3"/>
          <p:cNvSpPr>
            <a:spLocks noGrp="1"/>
          </p:cNvSpPr>
          <p:nvPr>
            <p:ph type="sldNum" sz="quarter" idx="10"/>
          </p:nvPr>
        </p:nvSpPr>
        <p:spPr/>
        <p:txBody>
          <a:bodyPr/>
          <a:lstStyle/>
          <a:p>
            <a:fld id="{3FE77D90-A6D7-4C81-9D50-67A390BDDBC5}" type="slidenum">
              <a:rPr lang="en-GB" smtClean="0">
                <a:solidFill>
                  <a:srgbClr val="112C3C"/>
                </a:solidFill>
              </a:rPr>
              <a:pPr/>
              <a:t>10</a:t>
            </a:fld>
            <a:endParaRPr lang="en-GB" dirty="0">
              <a:solidFill>
                <a:srgbClr val="112C3C"/>
              </a:solidFill>
            </a:endParaRPr>
          </a:p>
        </p:txBody>
      </p:sp>
    </p:spTree>
    <p:extLst>
      <p:ext uri="{BB962C8B-B14F-4D97-AF65-F5344CB8AC3E}">
        <p14:creationId xmlns:p14="http://schemas.microsoft.com/office/powerpoint/2010/main" val="2798489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20650" y="744538"/>
            <a:ext cx="6616700" cy="3722687"/>
          </a:xfrm>
        </p:spPr>
      </p:sp>
      <p:sp>
        <p:nvSpPr>
          <p:cNvPr id="3" name="Plassholder for notater 2"/>
          <p:cNvSpPr>
            <a:spLocks noGrp="1"/>
          </p:cNvSpPr>
          <p:nvPr>
            <p:ph type="body" idx="1"/>
          </p:nvPr>
        </p:nvSpPr>
        <p:spPr/>
        <p:txBody>
          <a:bodyPr/>
          <a:lstStyle/>
          <a:p>
            <a:r>
              <a:rPr lang="nb-NO" dirty="0"/>
              <a:t>Denne illustrasjonen viser hva KS og staten tar ansvar for når det gjelder den nye verdikjeden for byggesøknader. Det utvikles en nasjonal infrastruktur</a:t>
            </a:r>
            <a:r>
              <a:rPr lang="nb-NO" baseline="0" dirty="0"/>
              <a:t> som kommunene kan bygge sine løsninger på. Men det er kommunene selv som må anskaffe ny saksstøtte (</a:t>
            </a:r>
            <a:r>
              <a:rPr lang="nb-NO" baseline="0" dirty="0" err="1"/>
              <a:t>eByggeSak</a:t>
            </a:r>
            <a:r>
              <a:rPr lang="nb-NO" baseline="0" dirty="0"/>
              <a:t>) og slik at kommunene kan trekke fordeler av det som leveres med de nye søknadsløsningene. </a:t>
            </a:r>
            <a:r>
              <a:rPr lang="nb-NO" baseline="0" dirty="0" err="1"/>
              <a:t>eByggeSak</a:t>
            </a:r>
            <a:r>
              <a:rPr lang="nb-NO" baseline="0" dirty="0"/>
              <a:t> er også sentral i forhold til å ta ut gevinstene i kommunene.</a:t>
            </a:r>
            <a:endParaRPr lang="nb-NO" dirty="0"/>
          </a:p>
        </p:txBody>
      </p:sp>
      <p:sp>
        <p:nvSpPr>
          <p:cNvPr id="4" name="Plassholder for lysbildenummer 3"/>
          <p:cNvSpPr>
            <a:spLocks noGrp="1"/>
          </p:cNvSpPr>
          <p:nvPr>
            <p:ph type="sldNum" sz="quarter" idx="10"/>
          </p:nvPr>
        </p:nvSpPr>
        <p:spPr/>
        <p:txBody>
          <a:bodyPr/>
          <a:lstStyle/>
          <a:p>
            <a:fld id="{40D67FA2-3B16-4B44-B051-7283950B7D5B}" type="slidenum">
              <a:rPr lang="nb-NO" smtClean="0">
                <a:solidFill>
                  <a:srgbClr val="112C3C"/>
                </a:solidFill>
              </a:rPr>
              <a:pPr/>
              <a:t>11</a:t>
            </a:fld>
            <a:endParaRPr lang="nb-NO" dirty="0">
              <a:solidFill>
                <a:srgbClr val="112C3C"/>
              </a:solidFill>
            </a:endParaRPr>
          </a:p>
        </p:txBody>
      </p:sp>
    </p:spTree>
    <p:extLst>
      <p:ext uri="{BB962C8B-B14F-4D97-AF65-F5344CB8AC3E}">
        <p14:creationId xmlns:p14="http://schemas.microsoft.com/office/powerpoint/2010/main" val="36940272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Mange tenker at digitalisering er det samme som å anskaffe ny teknologi eller ny programvare. Dette er også digitalisering.</a:t>
            </a:r>
          </a:p>
          <a:p>
            <a:endParaRPr lang="nb-NO" dirty="0"/>
          </a:p>
          <a:p>
            <a:r>
              <a:rPr lang="nb-NO" dirty="0"/>
              <a:t>MEN den virkelige store jobben med digitalisering er å jobbe med organisasjonen, gjennomføre endringer i arbeidsprosesser som følge av ny dataflyt og nye digitale verktøy – skal vise dette mer i detalj etterpå i sammenheng med gevinstarbeidet…</a:t>
            </a:r>
          </a:p>
        </p:txBody>
      </p:sp>
      <p:sp>
        <p:nvSpPr>
          <p:cNvPr id="4" name="Plassholder for lysbildenummer 3"/>
          <p:cNvSpPr>
            <a:spLocks noGrp="1"/>
          </p:cNvSpPr>
          <p:nvPr>
            <p:ph type="sldNum" sz="quarter" idx="10"/>
          </p:nvPr>
        </p:nvSpPr>
        <p:spPr/>
        <p:txBody>
          <a:bodyPr/>
          <a:lstStyle/>
          <a:p>
            <a:fld id="{EB8ACDC6-102A-9244-96CD-7F30BA095DCF}" type="slidenum">
              <a:rPr lang="nb-NO" smtClean="0"/>
              <a:pPr/>
              <a:t>12</a:t>
            </a:fld>
            <a:endParaRPr lang="nb-NO"/>
          </a:p>
        </p:txBody>
      </p:sp>
    </p:spTree>
    <p:extLst>
      <p:ext uri="{BB962C8B-B14F-4D97-AF65-F5344CB8AC3E}">
        <p14:creationId xmlns:p14="http://schemas.microsoft.com/office/powerpoint/2010/main" val="2256700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DF69362-DB3C-7244-B0DE-90EA67F0E3E7}"/>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52EE4164-AC0B-464C-BED2-219805CB79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CD5903DD-47AE-F949-B81D-B6FF4702607C}"/>
              </a:ext>
            </a:extLst>
          </p:cNvPr>
          <p:cNvSpPr>
            <a:spLocks noGrp="1"/>
          </p:cNvSpPr>
          <p:nvPr>
            <p:ph type="dt" sz="half" idx="10"/>
          </p:nvPr>
        </p:nvSpPr>
        <p:spPr/>
        <p:txBody>
          <a:bodyPr/>
          <a:lstStyle/>
          <a:p>
            <a:endParaRPr lang="nb-NO"/>
          </a:p>
        </p:txBody>
      </p:sp>
      <p:sp>
        <p:nvSpPr>
          <p:cNvPr id="5" name="Plassholder for bunntekst 4">
            <a:extLst>
              <a:ext uri="{FF2B5EF4-FFF2-40B4-BE49-F238E27FC236}">
                <a16:creationId xmlns:a16="http://schemas.microsoft.com/office/drawing/2014/main" id="{9B1D96EF-DE5B-2845-A22C-E13161A88A78}"/>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8E068B9A-4BB7-2D43-9BEA-ABE0A9BF255C}"/>
              </a:ext>
            </a:extLst>
          </p:cNvPr>
          <p:cNvSpPr>
            <a:spLocks noGrp="1"/>
          </p:cNvSpPr>
          <p:nvPr>
            <p:ph type="sldNum" sz="quarter" idx="12"/>
          </p:nvPr>
        </p:nvSpPr>
        <p:spPr/>
        <p:txBody>
          <a:bodyPr/>
          <a:lstStyle/>
          <a:p>
            <a:fld id="{640E5A63-1890-D749-AFC4-ABD5203630B7}" type="slidenum">
              <a:rPr lang="nb-NO" smtClean="0"/>
              <a:t>‹#›</a:t>
            </a:fld>
            <a:endParaRPr lang="nb-NO"/>
          </a:p>
        </p:txBody>
      </p:sp>
    </p:spTree>
    <p:extLst>
      <p:ext uri="{BB962C8B-B14F-4D97-AF65-F5344CB8AC3E}">
        <p14:creationId xmlns:p14="http://schemas.microsoft.com/office/powerpoint/2010/main" val="1112391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tel og 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17E2DE5-F125-1F4F-8D27-8B3EBC597FF6}"/>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4BAB00FA-8CFD-6347-B07D-ADC4F9366CB3}"/>
              </a:ext>
            </a:extLst>
          </p:cNvPr>
          <p:cNvSpPr>
            <a:spLocks noGrp="1"/>
          </p:cNvSpPr>
          <p:nvPr>
            <p:ph type="body" orient="vert" idx="1"/>
          </p:nvPr>
        </p:nvSpPr>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C984C0B5-5693-6D49-965E-E01065BF0AB4}"/>
              </a:ext>
            </a:extLst>
          </p:cNvPr>
          <p:cNvSpPr>
            <a:spLocks noGrp="1"/>
          </p:cNvSpPr>
          <p:nvPr>
            <p:ph type="dt" sz="half" idx="10"/>
          </p:nvPr>
        </p:nvSpPr>
        <p:spPr/>
        <p:txBody>
          <a:bodyPr/>
          <a:lstStyle/>
          <a:p>
            <a:endParaRPr lang="nb-NO"/>
          </a:p>
        </p:txBody>
      </p:sp>
      <p:sp>
        <p:nvSpPr>
          <p:cNvPr id="5" name="Plassholder for bunntekst 4">
            <a:extLst>
              <a:ext uri="{FF2B5EF4-FFF2-40B4-BE49-F238E27FC236}">
                <a16:creationId xmlns:a16="http://schemas.microsoft.com/office/drawing/2014/main" id="{18DA505D-5FBE-8844-AB4E-7734AB08FEDC}"/>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A8C3693F-BCDD-9245-9E4A-725483B639A0}"/>
              </a:ext>
            </a:extLst>
          </p:cNvPr>
          <p:cNvSpPr>
            <a:spLocks noGrp="1"/>
          </p:cNvSpPr>
          <p:nvPr>
            <p:ph type="sldNum" sz="quarter" idx="12"/>
          </p:nvPr>
        </p:nvSpPr>
        <p:spPr/>
        <p:txBody>
          <a:bodyPr/>
          <a:lstStyle/>
          <a:p>
            <a:fld id="{640E5A63-1890-D749-AFC4-ABD5203630B7}" type="slidenum">
              <a:rPr lang="nb-NO" smtClean="0"/>
              <a:t>‹#›</a:t>
            </a:fld>
            <a:endParaRPr lang="nb-NO"/>
          </a:p>
        </p:txBody>
      </p:sp>
    </p:spTree>
    <p:extLst>
      <p:ext uri="{BB962C8B-B14F-4D97-AF65-F5344CB8AC3E}">
        <p14:creationId xmlns:p14="http://schemas.microsoft.com/office/powerpoint/2010/main" val="1374354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EB28A00F-A520-EC40-BFCA-BD14F43DDAEB}"/>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ECB00176-D0BB-3B44-9AA8-768C2F1CC788}"/>
              </a:ext>
            </a:extLst>
          </p:cNvPr>
          <p:cNvSpPr>
            <a:spLocks noGrp="1"/>
          </p:cNvSpPr>
          <p:nvPr>
            <p:ph type="body" orient="vert" idx="1"/>
          </p:nvPr>
        </p:nvSpPr>
        <p:spPr>
          <a:xfrm>
            <a:off x="838200" y="365125"/>
            <a:ext cx="7734300" cy="5811838"/>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1D961241-2116-2E46-ABAF-491F2637328B}"/>
              </a:ext>
            </a:extLst>
          </p:cNvPr>
          <p:cNvSpPr>
            <a:spLocks noGrp="1"/>
          </p:cNvSpPr>
          <p:nvPr>
            <p:ph type="dt" sz="half" idx="10"/>
          </p:nvPr>
        </p:nvSpPr>
        <p:spPr/>
        <p:txBody>
          <a:bodyPr/>
          <a:lstStyle/>
          <a:p>
            <a:endParaRPr lang="nb-NO"/>
          </a:p>
        </p:txBody>
      </p:sp>
      <p:sp>
        <p:nvSpPr>
          <p:cNvPr id="5" name="Plassholder for bunntekst 4">
            <a:extLst>
              <a:ext uri="{FF2B5EF4-FFF2-40B4-BE49-F238E27FC236}">
                <a16:creationId xmlns:a16="http://schemas.microsoft.com/office/drawing/2014/main" id="{6B605BE5-A9AB-C14E-96CF-9123455C4464}"/>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016DDF5A-529B-B545-87AB-A746CC2EFEC3}"/>
              </a:ext>
            </a:extLst>
          </p:cNvPr>
          <p:cNvSpPr>
            <a:spLocks noGrp="1"/>
          </p:cNvSpPr>
          <p:nvPr>
            <p:ph type="sldNum" sz="quarter" idx="12"/>
          </p:nvPr>
        </p:nvSpPr>
        <p:spPr/>
        <p:txBody>
          <a:bodyPr/>
          <a:lstStyle/>
          <a:p>
            <a:fld id="{640E5A63-1890-D749-AFC4-ABD5203630B7}" type="slidenum">
              <a:rPr lang="nb-NO" smtClean="0"/>
              <a:t>‹#›</a:t>
            </a:fld>
            <a:endParaRPr lang="nb-NO"/>
          </a:p>
        </p:txBody>
      </p:sp>
    </p:spTree>
    <p:extLst>
      <p:ext uri="{BB962C8B-B14F-4D97-AF65-F5344CB8AC3E}">
        <p14:creationId xmlns:p14="http://schemas.microsoft.com/office/powerpoint/2010/main" val="14785057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Kapittelslide">
    <p:spTree>
      <p:nvGrpSpPr>
        <p:cNvPr id="1" name=""/>
        <p:cNvGrpSpPr/>
        <p:nvPr/>
      </p:nvGrpSpPr>
      <p:grpSpPr>
        <a:xfrm>
          <a:off x="0" y="0"/>
          <a:ext cx="0" cy="0"/>
          <a:chOff x="0" y="0"/>
          <a:chExt cx="0" cy="0"/>
        </a:xfrm>
      </p:grpSpPr>
      <p:sp>
        <p:nvSpPr>
          <p:cNvPr id="7" name="Rektangel 6"/>
          <p:cNvSpPr/>
          <p:nvPr userDrawn="1"/>
        </p:nvSpPr>
        <p:spPr>
          <a:xfrm>
            <a:off x="0" y="1244600"/>
            <a:ext cx="12192000" cy="5613400"/>
          </a:xfrm>
          <a:prstGeom prst="rect">
            <a:avLst/>
          </a:prstGeom>
          <a:solidFill>
            <a:srgbClr val="008CD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8" name="Tittel 1"/>
          <p:cNvSpPr>
            <a:spLocks noGrp="1"/>
          </p:cNvSpPr>
          <p:nvPr>
            <p:ph type="ctrTitle"/>
          </p:nvPr>
        </p:nvSpPr>
        <p:spPr>
          <a:xfrm>
            <a:off x="664227" y="2196036"/>
            <a:ext cx="7151487" cy="1230558"/>
          </a:xfrm>
        </p:spPr>
        <p:txBody>
          <a:bodyPr lIns="0" tIns="0" rIns="0" bIns="0" anchor="t">
            <a:noAutofit/>
          </a:bodyPr>
          <a:lstStyle>
            <a:lvl1pPr marL="0" indent="0" algn="l">
              <a:defRPr sz="3000">
                <a:solidFill>
                  <a:schemeClr val="bg1"/>
                </a:solidFill>
                <a:latin typeface="Calibri"/>
                <a:cs typeface="Calibri"/>
              </a:defRPr>
            </a:lvl1pPr>
          </a:lstStyle>
          <a:p>
            <a:r>
              <a:rPr lang="nb-NO" dirty="0"/>
              <a:t>Klikk for å redigere tittelstil</a:t>
            </a:r>
          </a:p>
        </p:txBody>
      </p:sp>
      <p:pic>
        <p:nvPicPr>
          <p:cNvPr id="9" name="Bilde 8" descr="kommunelenka.png"/>
          <p:cNvPicPr>
            <a:picLocks noChangeAspect="1"/>
          </p:cNvPicPr>
          <p:nvPr userDrawn="1"/>
        </p:nvPicPr>
        <p:blipFill>
          <a:blip r:embed="rId2">
            <a:alphaModFix amt="27000"/>
            <a:extLst>
              <a:ext uri="{28A0092B-C50C-407E-A947-70E740481C1C}">
                <a14:useLocalDpi xmlns:a14="http://schemas.microsoft.com/office/drawing/2010/main" val="0"/>
              </a:ext>
            </a:extLst>
          </a:blip>
          <a:stretch>
            <a:fillRect/>
          </a:stretch>
        </p:blipFill>
        <p:spPr>
          <a:xfrm>
            <a:off x="8157693" y="1450325"/>
            <a:ext cx="5117920" cy="5079466"/>
          </a:xfrm>
          <a:prstGeom prst="rect">
            <a:avLst/>
          </a:prstGeom>
        </p:spPr>
      </p:pic>
      <p:pic>
        <p:nvPicPr>
          <p:cNvPr id="10" name="Bilde 9" descr="NKF_KS.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9067" y="339780"/>
            <a:ext cx="2407015" cy="707945"/>
          </a:xfrm>
          <a:prstGeom prst="rect">
            <a:avLst/>
          </a:prstGeom>
        </p:spPr>
      </p:pic>
    </p:spTree>
    <p:extLst>
      <p:ext uri="{BB962C8B-B14F-4D97-AF65-F5344CB8AC3E}">
        <p14:creationId xmlns:p14="http://schemas.microsoft.com/office/powerpoint/2010/main" val="36142833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Kun tit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nb-NO" noProof="0" dirty="0"/>
              <a:t>Klikk for å redigere tittelstil</a:t>
            </a:r>
          </a:p>
        </p:txBody>
      </p:sp>
      <p:sp>
        <p:nvSpPr>
          <p:cNvPr id="3" name="Slide Number Placeholder 2"/>
          <p:cNvSpPr>
            <a:spLocks noGrp="1"/>
          </p:cNvSpPr>
          <p:nvPr>
            <p:ph type="sldNum" sz="quarter" idx="10"/>
          </p:nvPr>
        </p:nvSpPr>
        <p:spPr/>
        <p:txBody>
          <a:bodyPr/>
          <a:lstStyle/>
          <a:p>
            <a:fld id="{621A719E-994D-4E28-8422-9EFBFEFA7B19}" type="slidenum">
              <a:rPr lang="nb-NO" noProof="0" smtClean="0"/>
              <a:pPr/>
              <a:t>‹#›</a:t>
            </a:fld>
            <a:endParaRPr lang="nb-NO" noProof="0" dirty="0"/>
          </a:p>
        </p:txBody>
      </p:sp>
      <p:sp>
        <p:nvSpPr>
          <p:cNvPr id="4" name="Date Placeholder 3"/>
          <p:cNvSpPr>
            <a:spLocks noGrp="1"/>
          </p:cNvSpPr>
          <p:nvPr>
            <p:ph type="dt" sz="half" idx="11"/>
          </p:nvPr>
        </p:nvSpPr>
        <p:spPr/>
        <p:txBody>
          <a:bodyPr/>
          <a:lstStyle/>
          <a:p>
            <a:endParaRPr lang="nb-NO" noProof="0" dirty="0"/>
          </a:p>
        </p:txBody>
      </p:sp>
      <p:sp>
        <p:nvSpPr>
          <p:cNvPr id="5" name="Footer Placeholder 4"/>
          <p:cNvSpPr>
            <a:spLocks noGrp="1"/>
          </p:cNvSpPr>
          <p:nvPr>
            <p:ph type="ftr" sz="quarter" idx="12"/>
          </p:nvPr>
        </p:nvSpPr>
        <p:spPr/>
        <p:txBody>
          <a:bodyPr/>
          <a:lstStyle/>
          <a:p>
            <a:endParaRPr lang="nb-NO" noProof="0" dirty="0"/>
          </a:p>
        </p:txBody>
      </p:sp>
    </p:spTree>
    <p:extLst>
      <p:ext uri="{BB962C8B-B14F-4D97-AF65-F5344CB8AC3E}">
        <p14:creationId xmlns:p14="http://schemas.microsoft.com/office/powerpoint/2010/main" val="1850052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tel og helsides bil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nb-NO" dirty="0"/>
              <a:t>Klikk for å redigere tittelstil</a:t>
            </a:r>
          </a:p>
        </p:txBody>
      </p:sp>
      <p:sp>
        <p:nvSpPr>
          <p:cNvPr id="3" name="Slide Number Placeholder 2"/>
          <p:cNvSpPr>
            <a:spLocks noGrp="1"/>
          </p:cNvSpPr>
          <p:nvPr>
            <p:ph type="sldNum" sz="quarter" idx="10"/>
          </p:nvPr>
        </p:nvSpPr>
        <p:spPr/>
        <p:txBody>
          <a:bodyPr/>
          <a:lstStyle/>
          <a:p>
            <a:fld id="{621A719E-994D-4E28-8422-9EFBFEFA7B19}" type="slidenum">
              <a:rPr lang="nb-NO" smtClean="0"/>
              <a:pPr/>
              <a:t>‹#›</a:t>
            </a:fld>
            <a:endParaRPr lang="nb-NO" dirty="0"/>
          </a:p>
        </p:txBody>
      </p:sp>
      <p:sp>
        <p:nvSpPr>
          <p:cNvPr id="4" name="Date Placeholder 3"/>
          <p:cNvSpPr>
            <a:spLocks noGrp="1"/>
          </p:cNvSpPr>
          <p:nvPr>
            <p:ph type="dt" sz="half" idx="11"/>
          </p:nvPr>
        </p:nvSpPr>
        <p:spPr>
          <a:xfrm>
            <a:off x="609600" y="6173792"/>
            <a:ext cx="2844800" cy="365125"/>
          </a:xfrm>
          <a:prstGeom prst="rect">
            <a:avLst/>
          </a:prstGeom>
        </p:spPr>
        <p:txBody>
          <a:bodyPr/>
          <a:lstStyle/>
          <a:p>
            <a:endParaRPr lang="nb-NO" dirty="0"/>
          </a:p>
        </p:txBody>
      </p:sp>
      <p:sp>
        <p:nvSpPr>
          <p:cNvPr id="5" name="Footer Placeholder 4"/>
          <p:cNvSpPr>
            <a:spLocks noGrp="1"/>
          </p:cNvSpPr>
          <p:nvPr>
            <p:ph type="ftr" sz="quarter" idx="12"/>
          </p:nvPr>
        </p:nvSpPr>
        <p:spPr/>
        <p:txBody>
          <a:bodyPr/>
          <a:lstStyle/>
          <a:p>
            <a:endParaRPr lang="nb-NO" dirty="0"/>
          </a:p>
        </p:txBody>
      </p:sp>
      <p:sp>
        <p:nvSpPr>
          <p:cNvPr id="8" name="Picture Placeholder 7"/>
          <p:cNvSpPr>
            <a:spLocks noGrp="1"/>
          </p:cNvSpPr>
          <p:nvPr>
            <p:ph type="pic" sz="quarter" idx="14" hasCustomPrompt="1"/>
          </p:nvPr>
        </p:nvSpPr>
        <p:spPr>
          <a:xfrm>
            <a:off x="4" y="1464620"/>
            <a:ext cx="12192001" cy="4844107"/>
          </a:xfrm>
          <a:solidFill>
            <a:schemeClr val="bg1">
              <a:lumMod val="95000"/>
            </a:schemeClr>
          </a:solidFill>
        </p:spPr>
        <p:txBody>
          <a:bodyPr anchor="ctr">
            <a:normAutofit/>
          </a:bodyPr>
          <a:lstStyle>
            <a:lvl1pPr marL="0" indent="0" algn="ctr">
              <a:buFontTx/>
              <a:buNone/>
              <a:defRPr sz="1400" i="1">
                <a:solidFill>
                  <a:srgbClr val="A6A6A6"/>
                </a:solidFill>
              </a:defRPr>
            </a:lvl1pPr>
          </a:lstStyle>
          <a:p>
            <a:r>
              <a:rPr lang="nb-NO" noProof="1"/>
              <a:t>Klikk på ikonet midt i bildeboksen for å sette inn bilde. </a:t>
            </a:r>
            <a:br>
              <a:rPr lang="nb-NO" noProof="1"/>
            </a:br>
            <a:r>
              <a:rPr lang="nb-NO" noProof="1"/>
              <a:t>Kutt, skaler og plasser bildet ved hjelp av knappene </a:t>
            </a:r>
            <a:br>
              <a:rPr lang="nb-NO" noProof="1"/>
            </a:br>
            <a:r>
              <a:rPr lang="nb-NO" noProof="1"/>
              <a:t>som dukker opp under bildeboksen.</a:t>
            </a:r>
          </a:p>
          <a:p>
            <a:endParaRPr lang="nb-NO" dirty="0"/>
          </a:p>
          <a:p>
            <a:endParaRPr lang="nb-NO" dirty="0"/>
          </a:p>
        </p:txBody>
      </p:sp>
    </p:spTree>
    <p:extLst>
      <p:ext uri="{BB962C8B-B14F-4D97-AF65-F5344CB8AC3E}">
        <p14:creationId xmlns:p14="http://schemas.microsoft.com/office/powerpoint/2010/main" val="2104001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dirty="0"/>
              <a:t>Click to edit Master title styles</a:t>
            </a:r>
          </a:p>
        </p:txBody>
      </p:sp>
      <p:sp>
        <p:nvSpPr>
          <p:cNvPr id="3" name="Slide Number Placeholder 2"/>
          <p:cNvSpPr>
            <a:spLocks noGrp="1"/>
          </p:cNvSpPr>
          <p:nvPr>
            <p:ph type="sldNum" sz="quarter" idx="10"/>
          </p:nvPr>
        </p:nvSpPr>
        <p:spPr/>
        <p:txBody>
          <a:bodyPr/>
          <a:lstStyle/>
          <a:p>
            <a:fld id="{621A719E-994D-4E28-8422-9EFBFEFA7B19}" type="slidenum">
              <a:rPr lang="en-GB" smtClean="0"/>
              <a:pPr/>
              <a:t>‹#›</a:t>
            </a:fld>
            <a:endParaRPr lang="en-GB" dirty="0"/>
          </a:p>
        </p:txBody>
      </p:sp>
      <p:sp>
        <p:nvSpPr>
          <p:cNvPr id="4" name="Date Placeholder 3"/>
          <p:cNvSpPr>
            <a:spLocks noGrp="1"/>
          </p:cNvSpPr>
          <p:nvPr>
            <p:ph type="dt" sz="half" idx="11"/>
          </p:nvPr>
        </p:nvSpPr>
        <p:spPr/>
        <p:txBody>
          <a:bodyPr/>
          <a:lstStyle/>
          <a:p>
            <a:endParaRPr lang="en-GB" dirty="0"/>
          </a:p>
        </p:txBody>
      </p:sp>
      <p:sp>
        <p:nvSpPr>
          <p:cNvPr id="5" name="Footer Placeholder 4"/>
          <p:cNvSpPr>
            <a:spLocks noGrp="1"/>
          </p:cNvSpPr>
          <p:nvPr>
            <p:ph type="ftr" sz="quarter" idx="12"/>
          </p:nvPr>
        </p:nvSpPr>
        <p:spPr/>
        <p:txBody>
          <a:bodyPr/>
          <a:lstStyle/>
          <a:p>
            <a:endParaRPr lang="en-GB" dirty="0"/>
          </a:p>
        </p:txBody>
      </p:sp>
      <p:sp>
        <p:nvSpPr>
          <p:cNvPr id="7" name="Content Placeholder 6"/>
          <p:cNvSpPr>
            <a:spLocks noGrp="1"/>
          </p:cNvSpPr>
          <p:nvPr>
            <p:ph sz="quarter" idx="13" hasCustomPrompt="1"/>
          </p:nvPr>
        </p:nvSpPr>
        <p:spPr>
          <a:xfrm>
            <a:off x="609600" y="1602507"/>
            <a:ext cx="10972800" cy="4523656"/>
          </a:xfrm>
        </p:spPr>
        <p:txBody>
          <a:bodyPr/>
          <a:lstStyle/>
          <a:p>
            <a:pPr lvl="0"/>
            <a:r>
              <a:rPr lang="en-GB" noProof="0" dirty="0"/>
              <a:t>Click to edit Master text styles</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2427023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F41E1DB-9D1F-434A-A4A2-86675D23D29C}"/>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EC68723B-3E98-6145-8CFB-89DA36330D97}"/>
              </a:ext>
            </a:extLst>
          </p:cNvPr>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C42D41A2-2745-0B4C-9B15-281DFE1BDD42}"/>
              </a:ext>
            </a:extLst>
          </p:cNvPr>
          <p:cNvSpPr>
            <a:spLocks noGrp="1"/>
          </p:cNvSpPr>
          <p:nvPr>
            <p:ph type="dt" sz="half" idx="10"/>
          </p:nvPr>
        </p:nvSpPr>
        <p:spPr/>
        <p:txBody>
          <a:bodyPr/>
          <a:lstStyle/>
          <a:p>
            <a:endParaRPr lang="nb-NO"/>
          </a:p>
        </p:txBody>
      </p:sp>
      <p:sp>
        <p:nvSpPr>
          <p:cNvPr id="5" name="Plassholder for bunntekst 4">
            <a:extLst>
              <a:ext uri="{FF2B5EF4-FFF2-40B4-BE49-F238E27FC236}">
                <a16:creationId xmlns:a16="http://schemas.microsoft.com/office/drawing/2014/main" id="{353FC869-DBEA-DA47-A006-21BDD3B08638}"/>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9B63F2B2-61BD-2845-8974-72CF1FD4C9FE}"/>
              </a:ext>
            </a:extLst>
          </p:cNvPr>
          <p:cNvSpPr>
            <a:spLocks noGrp="1"/>
          </p:cNvSpPr>
          <p:nvPr>
            <p:ph type="sldNum" sz="quarter" idx="12"/>
          </p:nvPr>
        </p:nvSpPr>
        <p:spPr/>
        <p:txBody>
          <a:bodyPr/>
          <a:lstStyle/>
          <a:p>
            <a:fld id="{640E5A63-1890-D749-AFC4-ABD5203630B7}" type="slidenum">
              <a:rPr lang="nb-NO" smtClean="0"/>
              <a:t>‹#›</a:t>
            </a:fld>
            <a:endParaRPr lang="nb-NO"/>
          </a:p>
        </p:txBody>
      </p:sp>
    </p:spTree>
    <p:extLst>
      <p:ext uri="{BB962C8B-B14F-4D97-AF65-F5344CB8AC3E}">
        <p14:creationId xmlns:p14="http://schemas.microsoft.com/office/powerpoint/2010/main" val="2003672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F354A56-BAE8-EF4C-9E47-2DE26251C075}"/>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811503A7-32B0-1A46-A293-29F64BD8FC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Rediger tekststiler i malen</a:t>
            </a:r>
          </a:p>
        </p:txBody>
      </p:sp>
      <p:sp>
        <p:nvSpPr>
          <p:cNvPr id="4" name="Plassholder for dato 3">
            <a:extLst>
              <a:ext uri="{FF2B5EF4-FFF2-40B4-BE49-F238E27FC236}">
                <a16:creationId xmlns:a16="http://schemas.microsoft.com/office/drawing/2014/main" id="{27E2085D-CE85-054C-8450-BEC36E65CFC2}"/>
              </a:ext>
            </a:extLst>
          </p:cNvPr>
          <p:cNvSpPr>
            <a:spLocks noGrp="1"/>
          </p:cNvSpPr>
          <p:nvPr>
            <p:ph type="dt" sz="half" idx="10"/>
          </p:nvPr>
        </p:nvSpPr>
        <p:spPr/>
        <p:txBody>
          <a:bodyPr/>
          <a:lstStyle/>
          <a:p>
            <a:endParaRPr lang="nb-NO"/>
          </a:p>
        </p:txBody>
      </p:sp>
      <p:sp>
        <p:nvSpPr>
          <p:cNvPr id="5" name="Plassholder for bunntekst 4">
            <a:extLst>
              <a:ext uri="{FF2B5EF4-FFF2-40B4-BE49-F238E27FC236}">
                <a16:creationId xmlns:a16="http://schemas.microsoft.com/office/drawing/2014/main" id="{F4C83558-413A-D145-98DE-D1FC78F43614}"/>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A08215F-9B1A-8742-8F77-3926B328E742}"/>
              </a:ext>
            </a:extLst>
          </p:cNvPr>
          <p:cNvSpPr>
            <a:spLocks noGrp="1"/>
          </p:cNvSpPr>
          <p:nvPr>
            <p:ph type="sldNum" sz="quarter" idx="12"/>
          </p:nvPr>
        </p:nvSpPr>
        <p:spPr/>
        <p:txBody>
          <a:bodyPr/>
          <a:lstStyle/>
          <a:p>
            <a:fld id="{640E5A63-1890-D749-AFC4-ABD5203630B7}" type="slidenum">
              <a:rPr lang="nb-NO" smtClean="0"/>
              <a:t>‹#›</a:t>
            </a:fld>
            <a:endParaRPr lang="nb-NO"/>
          </a:p>
        </p:txBody>
      </p:sp>
    </p:spTree>
    <p:extLst>
      <p:ext uri="{BB962C8B-B14F-4D97-AF65-F5344CB8AC3E}">
        <p14:creationId xmlns:p14="http://schemas.microsoft.com/office/powerpoint/2010/main" val="2819909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3588CF3-184B-174D-9141-BDE7549E64E8}"/>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26087CDE-9EE0-EE41-8AD9-22D08CECAC8A}"/>
              </a:ext>
            </a:extLst>
          </p:cNvPr>
          <p:cNvSpPr>
            <a:spLocks noGrp="1"/>
          </p:cNvSpPr>
          <p:nvPr>
            <p:ph sz="half" idx="1"/>
          </p:nvPr>
        </p:nvSpPr>
        <p:spPr>
          <a:xfrm>
            <a:off x="838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E188C303-E58B-8846-B65D-992E71FF3362}"/>
              </a:ext>
            </a:extLst>
          </p:cNvPr>
          <p:cNvSpPr>
            <a:spLocks noGrp="1"/>
          </p:cNvSpPr>
          <p:nvPr>
            <p:ph sz="half" idx="2"/>
          </p:nvPr>
        </p:nvSpPr>
        <p:spPr>
          <a:xfrm>
            <a:off x="6172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B40C8CB2-4E13-B343-9A02-AF68C4C8C1C9}"/>
              </a:ext>
            </a:extLst>
          </p:cNvPr>
          <p:cNvSpPr>
            <a:spLocks noGrp="1"/>
          </p:cNvSpPr>
          <p:nvPr>
            <p:ph type="dt" sz="half" idx="10"/>
          </p:nvPr>
        </p:nvSpPr>
        <p:spPr/>
        <p:txBody>
          <a:bodyPr/>
          <a:lstStyle/>
          <a:p>
            <a:endParaRPr lang="nb-NO"/>
          </a:p>
        </p:txBody>
      </p:sp>
      <p:sp>
        <p:nvSpPr>
          <p:cNvPr id="6" name="Plassholder for bunntekst 5">
            <a:extLst>
              <a:ext uri="{FF2B5EF4-FFF2-40B4-BE49-F238E27FC236}">
                <a16:creationId xmlns:a16="http://schemas.microsoft.com/office/drawing/2014/main" id="{A9D99A06-91F0-0D49-956C-8AC924DF4393}"/>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04B12C7E-E911-9F40-BF7D-EC3498AD21BA}"/>
              </a:ext>
            </a:extLst>
          </p:cNvPr>
          <p:cNvSpPr>
            <a:spLocks noGrp="1"/>
          </p:cNvSpPr>
          <p:nvPr>
            <p:ph type="sldNum" sz="quarter" idx="12"/>
          </p:nvPr>
        </p:nvSpPr>
        <p:spPr/>
        <p:txBody>
          <a:bodyPr/>
          <a:lstStyle/>
          <a:p>
            <a:fld id="{640E5A63-1890-D749-AFC4-ABD5203630B7}" type="slidenum">
              <a:rPr lang="nb-NO" smtClean="0"/>
              <a:t>‹#›</a:t>
            </a:fld>
            <a:endParaRPr lang="nb-NO"/>
          </a:p>
        </p:txBody>
      </p:sp>
    </p:spTree>
    <p:extLst>
      <p:ext uri="{BB962C8B-B14F-4D97-AF65-F5344CB8AC3E}">
        <p14:creationId xmlns:p14="http://schemas.microsoft.com/office/powerpoint/2010/main" val="1422457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0F92092-B354-F140-A107-BE0BF93D9497}"/>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2E576773-49E0-4043-971D-A129C7731A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Plassholder for innhold 3">
            <a:extLst>
              <a:ext uri="{FF2B5EF4-FFF2-40B4-BE49-F238E27FC236}">
                <a16:creationId xmlns:a16="http://schemas.microsoft.com/office/drawing/2014/main" id="{4E906505-411F-7E4D-8B75-07C14686712C}"/>
              </a:ext>
            </a:extLst>
          </p:cNvPr>
          <p:cNvSpPr>
            <a:spLocks noGrp="1"/>
          </p:cNvSpPr>
          <p:nvPr>
            <p:ph sz="half" idx="2"/>
          </p:nvPr>
        </p:nvSpPr>
        <p:spPr>
          <a:xfrm>
            <a:off x="839788" y="2505075"/>
            <a:ext cx="5157787"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25759892-4449-0846-830C-6230EF79EA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Plassholder for innhold 5">
            <a:extLst>
              <a:ext uri="{FF2B5EF4-FFF2-40B4-BE49-F238E27FC236}">
                <a16:creationId xmlns:a16="http://schemas.microsoft.com/office/drawing/2014/main" id="{BD70C22E-18C9-F949-B4F9-77D53DD46513}"/>
              </a:ext>
            </a:extLst>
          </p:cNvPr>
          <p:cNvSpPr>
            <a:spLocks noGrp="1"/>
          </p:cNvSpPr>
          <p:nvPr>
            <p:ph sz="quarter" idx="4"/>
          </p:nvPr>
        </p:nvSpPr>
        <p:spPr>
          <a:xfrm>
            <a:off x="6172200" y="2505075"/>
            <a:ext cx="5183188"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26927AF2-470D-934F-9652-AB0868818EB4}"/>
              </a:ext>
            </a:extLst>
          </p:cNvPr>
          <p:cNvSpPr>
            <a:spLocks noGrp="1"/>
          </p:cNvSpPr>
          <p:nvPr>
            <p:ph type="dt" sz="half" idx="10"/>
          </p:nvPr>
        </p:nvSpPr>
        <p:spPr/>
        <p:txBody>
          <a:bodyPr/>
          <a:lstStyle/>
          <a:p>
            <a:endParaRPr lang="nb-NO"/>
          </a:p>
        </p:txBody>
      </p:sp>
      <p:sp>
        <p:nvSpPr>
          <p:cNvPr id="8" name="Plassholder for bunntekst 7">
            <a:extLst>
              <a:ext uri="{FF2B5EF4-FFF2-40B4-BE49-F238E27FC236}">
                <a16:creationId xmlns:a16="http://schemas.microsoft.com/office/drawing/2014/main" id="{3C05D386-9C6B-1340-B3E9-2248A81304B3}"/>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1341BD4B-5662-1B4B-8B14-3BAAD74A3FAC}"/>
              </a:ext>
            </a:extLst>
          </p:cNvPr>
          <p:cNvSpPr>
            <a:spLocks noGrp="1"/>
          </p:cNvSpPr>
          <p:nvPr>
            <p:ph type="sldNum" sz="quarter" idx="12"/>
          </p:nvPr>
        </p:nvSpPr>
        <p:spPr/>
        <p:txBody>
          <a:bodyPr/>
          <a:lstStyle/>
          <a:p>
            <a:fld id="{640E5A63-1890-D749-AFC4-ABD5203630B7}" type="slidenum">
              <a:rPr lang="nb-NO" smtClean="0"/>
              <a:t>‹#›</a:t>
            </a:fld>
            <a:endParaRPr lang="nb-NO"/>
          </a:p>
        </p:txBody>
      </p:sp>
    </p:spTree>
    <p:extLst>
      <p:ext uri="{BB962C8B-B14F-4D97-AF65-F5344CB8AC3E}">
        <p14:creationId xmlns:p14="http://schemas.microsoft.com/office/powerpoint/2010/main" val="2578511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E251E56-2E22-1641-95B6-43E2F48B0855}"/>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B2F5BA41-4DF0-A84A-95C6-BC9A576887D3}"/>
              </a:ext>
            </a:extLst>
          </p:cNvPr>
          <p:cNvSpPr>
            <a:spLocks noGrp="1"/>
          </p:cNvSpPr>
          <p:nvPr>
            <p:ph type="dt" sz="half" idx="10"/>
          </p:nvPr>
        </p:nvSpPr>
        <p:spPr/>
        <p:txBody>
          <a:bodyPr/>
          <a:lstStyle/>
          <a:p>
            <a:endParaRPr lang="nb-NO"/>
          </a:p>
        </p:txBody>
      </p:sp>
      <p:sp>
        <p:nvSpPr>
          <p:cNvPr id="4" name="Plassholder for bunntekst 3">
            <a:extLst>
              <a:ext uri="{FF2B5EF4-FFF2-40B4-BE49-F238E27FC236}">
                <a16:creationId xmlns:a16="http://schemas.microsoft.com/office/drawing/2014/main" id="{A1BF10AB-2402-6844-82CD-884F1361E49F}"/>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A83D6369-3F90-CC4A-93DE-D288D61BD60A}"/>
              </a:ext>
            </a:extLst>
          </p:cNvPr>
          <p:cNvSpPr>
            <a:spLocks noGrp="1"/>
          </p:cNvSpPr>
          <p:nvPr>
            <p:ph type="sldNum" sz="quarter" idx="12"/>
          </p:nvPr>
        </p:nvSpPr>
        <p:spPr/>
        <p:txBody>
          <a:bodyPr/>
          <a:lstStyle/>
          <a:p>
            <a:fld id="{640E5A63-1890-D749-AFC4-ABD5203630B7}" type="slidenum">
              <a:rPr lang="nb-NO" smtClean="0"/>
              <a:t>‹#›</a:t>
            </a:fld>
            <a:endParaRPr lang="nb-NO"/>
          </a:p>
        </p:txBody>
      </p:sp>
    </p:spTree>
    <p:extLst>
      <p:ext uri="{BB962C8B-B14F-4D97-AF65-F5344CB8AC3E}">
        <p14:creationId xmlns:p14="http://schemas.microsoft.com/office/powerpoint/2010/main" val="3727378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066EE91D-3A21-3648-867B-76F647E31B02}"/>
              </a:ext>
            </a:extLst>
          </p:cNvPr>
          <p:cNvSpPr>
            <a:spLocks noGrp="1"/>
          </p:cNvSpPr>
          <p:nvPr>
            <p:ph type="dt" sz="half" idx="10"/>
          </p:nvPr>
        </p:nvSpPr>
        <p:spPr/>
        <p:txBody>
          <a:bodyPr/>
          <a:lstStyle/>
          <a:p>
            <a:endParaRPr lang="nb-NO"/>
          </a:p>
        </p:txBody>
      </p:sp>
      <p:sp>
        <p:nvSpPr>
          <p:cNvPr id="3" name="Plassholder for bunntekst 2">
            <a:extLst>
              <a:ext uri="{FF2B5EF4-FFF2-40B4-BE49-F238E27FC236}">
                <a16:creationId xmlns:a16="http://schemas.microsoft.com/office/drawing/2014/main" id="{8C1727F4-35B8-3A49-9A5D-95C1925450D8}"/>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E3D4D39B-92BF-9D4E-B069-FD0EFA46AA2D}"/>
              </a:ext>
            </a:extLst>
          </p:cNvPr>
          <p:cNvSpPr>
            <a:spLocks noGrp="1"/>
          </p:cNvSpPr>
          <p:nvPr>
            <p:ph type="sldNum" sz="quarter" idx="12"/>
          </p:nvPr>
        </p:nvSpPr>
        <p:spPr/>
        <p:txBody>
          <a:bodyPr/>
          <a:lstStyle/>
          <a:p>
            <a:fld id="{640E5A63-1890-D749-AFC4-ABD5203630B7}" type="slidenum">
              <a:rPr lang="nb-NO" smtClean="0"/>
              <a:t>‹#›</a:t>
            </a:fld>
            <a:endParaRPr lang="nb-NO"/>
          </a:p>
        </p:txBody>
      </p:sp>
    </p:spTree>
    <p:extLst>
      <p:ext uri="{BB962C8B-B14F-4D97-AF65-F5344CB8AC3E}">
        <p14:creationId xmlns:p14="http://schemas.microsoft.com/office/powerpoint/2010/main" val="1112820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5DDC0BD-15E5-624E-B58F-0695148341E3}"/>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EF0FE9C2-C35D-4143-AEDA-503FEDEE92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2F3AE995-46B7-3A48-B745-67086070E7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a:extLst>
              <a:ext uri="{FF2B5EF4-FFF2-40B4-BE49-F238E27FC236}">
                <a16:creationId xmlns:a16="http://schemas.microsoft.com/office/drawing/2014/main" id="{33AD3901-D18F-0A47-9012-7AA54E1F0AE5}"/>
              </a:ext>
            </a:extLst>
          </p:cNvPr>
          <p:cNvSpPr>
            <a:spLocks noGrp="1"/>
          </p:cNvSpPr>
          <p:nvPr>
            <p:ph type="dt" sz="half" idx="10"/>
          </p:nvPr>
        </p:nvSpPr>
        <p:spPr/>
        <p:txBody>
          <a:bodyPr/>
          <a:lstStyle/>
          <a:p>
            <a:endParaRPr lang="nb-NO"/>
          </a:p>
        </p:txBody>
      </p:sp>
      <p:sp>
        <p:nvSpPr>
          <p:cNvPr id="6" name="Plassholder for bunntekst 5">
            <a:extLst>
              <a:ext uri="{FF2B5EF4-FFF2-40B4-BE49-F238E27FC236}">
                <a16:creationId xmlns:a16="http://schemas.microsoft.com/office/drawing/2014/main" id="{2A5A5DB5-3DE8-0D4C-A3EF-877821B9711D}"/>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F9309717-9545-114F-9210-3F80DF2612E7}"/>
              </a:ext>
            </a:extLst>
          </p:cNvPr>
          <p:cNvSpPr>
            <a:spLocks noGrp="1"/>
          </p:cNvSpPr>
          <p:nvPr>
            <p:ph type="sldNum" sz="quarter" idx="12"/>
          </p:nvPr>
        </p:nvSpPr>
        <p:spPr/>
        <p:txBody>
          <a:bodyPr/>
          <a:lstStyle/>
          <a:p>
            <a:fld id="{640E5A63-1890-D749-AFC4-ABD5203630B7}" type="slidenum">
              <a:rPr lang="nb-NO" smtClean="0"/>
              <a:t>‹#›</a:t>
            </a:fld>
            <a:endParaRPr lang="nb-NO"/>
          </a:p>
        </p:txBody>
      </p:sp>
    </p:spTree>
    <p:extLst>
      <p:ext uri="{BB962C8B-B14F-4D97-AF65-F5344CB8AC3E}">
        <p14:creationId xmlns:p14="http://schemas.microsoft.com/office/powerpoint/2010/main" val="3959277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7980917-2D33-8944-A969-7C1D93284681}"/>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BF660FA1-45C5-E640-BE93-4762029EA7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0FDAF8F0-46E1-984E-9EAD-2DF2B30B72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a:extLst>
              <a:ext uri="{FF2B5EF4-FFF2-40B4-BE49-F238E27FC236}">
                <a16:creationId xmlns:a16="http://schemas.microsoft.com/office/drawing/2014/main" id="{0C0D75F3-B09A-1B49-AA1B-7628FC144307}"/>
              </a:ext>
            </a:extLst>
          </p:cNvPr>
          <p:cNvSpPr>
            <a:spLocks noGrp="1"/>
          </p:cNvSpPr>
          <p:nvPr>
            <p:ph type="dt" sz="half" idx="10"/>
          </p:nvPr>
        </p:nvSpPr>
        <p:spPr/>
        <p:txBody>
          <a:bodyPr/>
          <a:lstStyle/>
          <a:p>
            <a:endParaRPr lang="nb-NO"/>
          </a:p>
        </p:txBody>
      </p:sp>
      <p:sp>
        <p:nvSpPr>
          <p:cNvPr id="6" name="Plassholder for bunntekst 5">
            <a:extLst>
              <a:ext uri="{FF2B5EF4-FFF2-40B4-BE49-F238E27FC236}">
                <a16:creationId xmlns:a16="http://schemas.microsoft.com/office/drawing/2014/main" id="{1140A760-CDB0-7A40-B2A9-C58BFD434785}"/>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7ACF7168-507E-6D40-B869-4A7293BCE12E}"/>
              </a:ext>
            </a:extLst>
          </p:cNvPr>
          <p:cNvSpPr>
            <a:spLocks noGrp="1"/>
          </p:cNvSpPr>
          <p:nvPr>
            <p:ph type="sldNum" sz="quarter" idx="12"/>
          </p:nvPr>
        </p:nvSpPr>
        <p:spPr/>
        <p:txBody>
          <a:bodyPr/>
          <a:lstStyle/>
          <a:p>
            <a:fld id="{640E5A63-1890-D749-AFC4-ABD5203630B7}" type="slidenum">
              <a:rPr lang="nb-NO" smtClean="0"/>
              <a:t>‹#›</a:t>
            </a:fld>
            <a:endParaRPr lang="nb-NO"/>
          </a:p>
        </p:txBody>
      </p:sp>
    </p:spTree>
    <p:extLst>
      <p:ext uri="{BB962C8B-B14F-4D97-AF65-F5344CB8AC3E}">
        <p14:creationId xmlns:p14="http://schemas.microsoft.com/office/powerpoint/2010/main" val="1643511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l="-1000" r="-1000"/>
          </a:stretch>
        </a:blip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6CBC30E8-4A49-7E44-8B55-437CE75AD4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095B4570-C452-8E4E-9815-045F37D1F8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33D3C8BB-B44D-4144-9A19-71C201B89C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nb-NO"/>
          </a:p>
        </p:txBody>
      </p:sp>
      <p:sp>
        <p:nvSpPr>
          <p:cNvPr id="5" name="Plassholder for bunntekst 4">
            <a:extLst>
              <a:ext uri="{FF2B5EF4-FFF2-40B4-BE49-F238E27FC236}">
                <a16:creationId xmlns:a16="http://schemas.microsoft.com/office/drawing/2014/main" id="{48F48FEE-38C3-4B42-8FEA-D55ED507A3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78C7FA10-B0AB-4349-A218-481BEF7C06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0E5A63-1890-D749-AFC4-ABD5203630B7}" type="slidenum">
              <a:rPr lang="nb-NO" smtClean="0"/>
              <a:t>‹#›</a:t>
            </a:fld>
            <a:endParaRPr lang="nb-NO"/>
          </a:p>
        </p:txBody>
      </p:sp>
    </p:spTree>
    <p:extLst>
      <p:ext uri="{BB962C8B-B14F-4D97-AF65-F5344CB8AC3E}">
        <p14:creationId xmlns:p14="http://schemas.microsoft.com/office/powerpoint/2010/main" val="4099244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slideLayout" Target="../slideLayouts/slideLayout2.xml"/><Relationship Id="rId7" Type="http://schemas.openxmlformats.org/officeDocument/2006/relationships/image" Target="../media/image10.pn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9.emf"/><Relationship Id="rId5" Type="http://schemas.openxmlformats.org/officeDocument/2006/relationships/oleObject" Target="../embeddings/oleObject1.bin"/><Relationship Id="rId4" Type="http://schemas.openxmlformats.org/officeDocument/2006/relationships/notesSlide" Target="../notesSlides/notesSlide6.xml"/><Relationship Id="rId9"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14.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ctrTitle"/>
          </p:nvPr>
        </p:nvSpPr>
        <p:spPr>
          <a:xfrm>
            <a:off x="664227" y="2196036"/>
            <a:ext cx="7433293" cy="1230558"/>
          </a:xfrm>
        </p:spPr>
        <p:txBody>
          <a:bodyPr/>
          <a:lstStyle/>
          <a:p>
            <a:r>
              <a:rPr lang="nb-NO" dirty="0"/>
              <a:t>Tema 1</a:t>
            </a:r>
            <a:br>
              <a:rPr lang="nb-NO" dirty="0"/>
            </a:br>
            <a:r>
              <a:rPr lang="nb-NO" dirty="0"/>
              <a:t>Hvorfor skal kommunene digitalisere plan- og byggesaksprosessen, og hva betyr dette for kommunene?</a:t>
            </a:r>
          </a:p>
        </p:txBody>
      </p:sp>
    </p:spTree>
    <p:extLst>
      <p:ext uri="{BB962C8B-B14F-4D97-AF65-F5344CB8AC3E}">
        <p14:creationId xmlns:p14="http://schemas.microsoft.com/office/powerpoint/2010/main" val="2568888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tel 1"/>
          <p:cNvSpPr>
            <a:spLocks noGrp="1"/>
          </p:cNvSpPr>
          <p:nvPr>
            <p:ph type="title"/>
          </p:nvPr>
        </p:nvSpPr>
        <p:spPr>
          <a:xfrm>
            <a:off x="363658" y="332289"/>
            <a:ext cx="10972800" cy="1132114"/>
          </a:xfrm>
        </p:spPr>
        <p:txBody>
          <a:bodyPr/>
          <a:lstStyle/>
          <a:p>
            <a:r>
              <a:rPr lang="nb-NO" dirty="0"/>
              <a:t>Byggesøknader inn til kommuner</a:t>
            </a:r>
          </a:p>
        </p:txBody>
      </p:sp>
      <p:grpSp>
        <p:nvGrpSpPr>
          <p:cNvPr id="2" name="Gruppe 1"/>
          <p:cNvGrpSpPr/>
          <p:nvPr/>
        </p:nvGrpSpPr>
        <p:grpSpPr>
          <a:xfrm>
            <a:off x="849604" y="1268645"/>
            <a:ext cx="9865360" cy="4968240"/>
            <a:chOff x="2509536" y="2259704"/>
            <a:chExt cx="7798141" cy="3704822"/>
          </a:xfrm>
        </p:grpSpPr>
        <p:sp>
          <p:nvSpPr>
            <p:cNvPr id="30" name="Rounded Rectangle 82"/>
            <p:cNvSpPr/>
            <p:nvPr/>
          </p:nvSpPr>
          <p:spPr bwMode="auto">
            <a:xfrm>
              <a:off x="3989768" y="3469219"/>
              <a:ext cx="2394315" cy="1648839"/>
            </a:xfrm>
            <a:prstGeom prst="roundRect">
              <a:avLst/>
            </a:prstGeom>
          </p:spPr>
          <p:style>
            <a:lnRef idx="1">
              <a:schemeClr val="accent3"/>
            </a:lnRef>
            <a:fillRef idx="2">
              <a:schemeClr val="accent3"/>
            </a:fillRef>
            <a:effectRef idx="1">
              <a:schemeClr val="accent3"/>
            </a:effectRef>
            <a:fontRef idx="minor">
              <a:schemeClr val="dk1"/>
            </a:fontRef>
          </p:style>
          <p:txBody>
            <a:bodyPr lIns="0" tIns="0" rIns="0" bIns="0" anchor="t" anchorCtr="0"/>
            <a:lstStyle>
              <a:defPPr>
                <a:defRPr lang="nb-NO"/>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algn="ctr" defTabSz="914400">
                <a:defRPr/>
              </a:pPr>
              <a:r>
                <a:rPr lang="nb-NO" sz="1050" dirty="0" err="1">
                  <a:solidFill>
                    <a:srgbClr val="000000"/>
                  </a:solidFill>
                </a:rPr>
                <a:t>Altinn</a:t>
              </a:r>
              <a:r>
                <a:rPr lang="nb-NO" sz="1050" dirty="0">
                  <a:solidFill>
                    <a:srgbClr val="000000"/>
                  </a:solidFill>
                </a:rPr>
                <a:t> plattform</a:t>
              </a:r>
            </a:p>
          </p:txBody>
        </p:sp>
        <p:sp>
          <p:nvSpPr>
            <p:cNvPr id="32" name="Pil høyre 31"/>
            <p:cNvSpPr/>
            <p:nvPr/>
          </p:nvSpPr>
          <p:spPr bwMode="auto">
            <a:xfrm>
              <a:off x="6444474" y="4209339"/>
              <a:ext cx="178599" cy="7904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defPPr>
                <a:defRPr lang="nb-NO"/>
              </a:defPPr>
              <a:lvl1pPr algn="l" rtl="0" eaLnBrk="0" fontAlgn="base" hangingPunct="0">
                <a:spcBef>
                  <a:spcPct val="0"/>
                </a:spcBef>
                <a:spcAft>
                  <a:spcPct val="0"/>
                </a:spcAft>
                <a:defRPr sz="2400" kern="1200">
                  <a:solidFill>
                    <a:schemeClr val="tx1"/>
                  </a:solidFill>
                  <a:latin typeface="Arial" charset="0"/>
                  <a:ea typeface="ヒラギノ角ゴ Pro W3" pitchFamily="96" charset="-128"/>
                  <a:cs typeface="+mn-cs"/>
                </a:defRPr>
              </a:lvl1pPr>
              <a:lvl2pPr marL="457200" algn="l" rtl="0" eaLnBrk="0" fontAlgn="base" hangingPunct="0">
                <a:spcBef>
                  <a:spcPct val="0"/>
                </a:spcBef>
                <a:spcAft>
                  <a:spcPct val="0"/>
                </a:spcAft>
                <a:defRPr sz="2400" kern="1200">
                  <a:solidFill>
                    <a:schemeClr val="tx1"/>
                  </a:solidFill>
                  <a:latin typeface="Arial" charset="0"/>
                  <a:ea typeface="ヒラギノ角ゴ Pro W3" pitchFamily="96" charset="-128"/>
                  <a:cs typeface="+mn-cs"/>
                </a:defRPr>
              </a:lvl2pPr>
              <a:lvl3pPr marL="914400" algn="l" rtl="0" eaLnBrk="0" fontAlgn="base" hangingPunct="0">
                <a:spcBef>
                  <a:spcPct val="0"/>
                </a:spcBef>
                <a:spcAft>
                  <a:spcPct val="0"/>
                </a:spcAft>
                <a:defRPr sz="2400" kern="1200">
                  <a:solidFill>
                    <a:schemeClr val="tx1"/>
                  </a:solidFill>
                  <a:latin typeface="Arial" charset="0"/>
                  <a:ea typeface="ヒラギノ角ゴ Pro W3" pitchFamily="96" charset="-128"/>
                  <a:cs typeface="+mn-cs"/>
                </a:defRPr>
              </a:lvl3pPr>
              <a:lvl4pPr marL="1371600" algn="l" rtl="0" eaLnBrk="0" fontAlgn="base" hangingPunct="0">
                <a:spcBef>
                  <a:spcPct val="0"/>
                </a:spcBef>
                <a:spcAft>
                  <a:spcPct val="0"/>
                </a:spcAft>
                <a:defRPr sz="2400" kern="1200">
                  <a:solidFill>
                    <a:schemeClr val="tx1"/>
                  </a:solidFill>
                  <a:latin typeface="Arial" charset="0"/>
                  <a:ea typeface="ヒラギノ角ゴ Pro W3" pitchFamily="96" charset="-128"/>
                  <a:cs typeface="+mn-cs"/>
                </a:defRPr>
              </a:lvl4pPr>
              <a:lvl5pPr marL="1828800" algn="l" rtl="0" eaLnBrk="0" fontAlgn="base" hangingPunct="0">
                <a:spcBef>
                  <a:spcPct val="0"/>
                </a:spcBef>
                <a:spcAft>
                  <a:spcPct val="0"/>
                </a:spcAft>
                <a:defRPr sz="2400" kern="1200">
                  <a:solidFill>
                    <a:schemeClr val="tx1"/>
                  </a:solidFill>
                  <a:latin typeface="Arial" charset="0"/>
                  <a:ea typeface="ヒラギノ角ゴ Pro W3" pitchFamily="96" charset="-128"/>
                  <a:cs typeface="+mn-cs"/>
                </a:defRPr>
              </a:lvl5pPr>
              <a:lvl6pPr marL="2286000" algn="l" defTabSz="914400" rtl="0" eaLnBrk="1" latinLnBrk="0" hangingPunct="1">
                <a:defRPr sz="2400" kern="1200">
                  <a:solidFill>
                    <a:schemeClr val="tx1"/>
                  </a:solidFill>
                  <a:latin typeface="Arial" charset="0"/>
                  <a:ea typeface="ヒラギノ角ゴ Pro W3" pitchFamily="96" charset="-128"/>
                  <a:cs typeface="+mn-cs"/>
                </a:defRPr>
              </a:lvl6pPr>
              <a:lvl7pPr marL="2743200" algn="l" defTabSz="914400" rtl="0" eaLnBrk="1" latinLnBrk="0" hangingPunct="1">
                <a:defRPr sz="2400" kern="1200">
                  <a:solidFill>
                    <a:schemeClr val="tx1"/>
                  </a:solidFill>
                  <a:latin typeface="Arial" charset="0"/>
                  <a:ea typeface="ヒラギノ角ゴ Pro W3" pitchFamily="96" charset="-128"/>
                  <a:cs typeface="+mn-cs"/>
                </a:defRPr>
              </a:lvl7pPr>
              <a:lvl8pPr marL="3200400" algn="l" defTabSz="914400" rtl="0" eaLnBrk="1" latinLnBrk="0" hangingPunct="1">
                <a:defRPr sz="2400" kern="1200">
                  <a:solidFill>
                    <a:schemeClr val="tx1"/>
                  </a:solidFill>
                  <a:latin typeface="Arial" charset="0"/>
                  <a:ea typeface="ヒラギノ角ゴ Pro W3" pitchFamily="96" charset="-128"/>
                  <a:cs typeface="+mn-cs"/>
                </a:defRPr>
              </a:lvl8pPr>
              <a:lvl9pPr marL="3657600" algn="l" defTabSz="914400" rtl="0" eaLnBrk="1" latinLnBrk="0" hangingPunct="1">
                <a:defRPr sz="2400" kern="1200">
                  <a:solidFill>
                    <a:schemeClr val="tx1"/>
                  </a:solidFill>
                  <a:latin typeface="Arial" charset="0"/>
                  <a:ea typeface="ヒラギノ角ゴ Pro W3" pitchFamily="96" charset="-128"/>
                  <a:cs typeface="+mn-cs"/>
                </a:defRPr>
              </a:lvl9pPr>
            </a:lstStyle>
            <a:p>
              <a:pPr defTabSz="685811"/>
              <a:endParaRPr lang="nb-NO" sz="1800" dirty="0">
                <a:solidFill>
                  <a:srgbClr val="112C3C"/>
                </a:solidFill>
              </a:endParaRPr>
            </a:p>
          </p:txBody>
        </p:sp>
        <p:sp>
          <p:nvSpPr>
            <p:cNvPr id="40" name="TextBox 83"/>
            <p:cNvSpPr txBox="1"/>
            <p:nvPr/>
          </p:nvSpPr>
          <p:spPr bwMode="auto">
            <a:xfrm rot="16200000">
              <a:off x="3553012" y="4238587"/>
              <a:ext cx="1203057" cy="193027"/>
            </a:xfrm>
            <a:prstGeom prst="rect">
              <a:avLst/>
            </a:prstGeom>
          </p:spPr>
          <p:style>
            <a:lnRef idx="1">
              <a:schemeClr val="accent3"/>
            </a:lnRef>
            <a:fillRef idx="2">
              <a:schemeClr val="accent3"/>
            </a:fillRef>
            <a:effectRef idx="1">
              <a:schemeClr val="accent3"/>
            </a:effectRef>
            <a:fontRef idx="minor">
              <a:schemeClr val="dk1"/>
            </a:fontRef>
          </p:style>
          <p:txBody>
            <a:bodyPr wrap="square" lIns="27000" tIns="27000" rIns="27000" bIns="27000">
              <a:spAutoFit/>
            </a:bodyPr>
            <a:lstStyle>
              <a:defPPr>
                <a:defRPr lang="nb-NO"/>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algn="ctr" defTabSz="914400">
                <a:defRPr/>
              </a:pPr>
              <a:r>
                <a:rPr lang="nb-NO" sz="900" b="1" dirty="0">
                  <a:solidFill>
                    <a:srgbClr val="000000"/>
                  </a:solidFill>
                </a:rPr>
                <a:t>API</a:t>
              </a:r>
            </a:p>
          </p:txBody>
        </p:sp>
        <p:sp>
          <p:nvSpPr>
            <p:cNvPr id="44" name="Rounded Rectangle 82"/>
            <p:cNvSpPr/>
            <p:nvPr/>
          </p:nvSpPr>
          <p:spPr bwMode="auto">
            <a:xfrm>
              <a:off x="4311443" y="4186534"/>
              <a:ext cx="1477710" cy="408858"/>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defPPr>
                <a:defRPr lang="nb-NO"/>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algn="ctr" defTabSz="914400">
                <a:defRPr/>
              </a:pPr>
              <a:r>
                <a:rPr lang="nb-NO" sz="900" b="1" dirty="0">
                  <a:solidFill>
                    <a:srgbClr val="000000"/>
                  </a:solidFill>
                </a:rPr>
                <a:t>Innsendingstjeneste</a:t>
              </a:r>
            </a:p>
            <a:p>
              <a:pPr algn="ctr" defTabSz="914400">
                <a:defRPr/>
              </a:pPr>
              <a:r>
                <a:rPr lang="nb-NO" sz="788" dirty="0">
                  <a:solidFill>
                    <a:srgbClr val="000000"/>
                  </a:solidFill>
                </a:rPr>
                <a:t>Send inn «Skjema»</a:t>
              </a:r>
            </a:p>
          </p:txBody>
        </p:sp>
        <p:sp>
          <p:nvSpPr>
            <p:cNvPr id="51" name="TextBox 83"/>
            <p:cNvSpPr txBox="1"/>
            <p:nvPr/>
          </p:nvSpPr>
          <p:spPr bwMode="auto">
            <a:xfrm rot="16200000">
              <a:off x="5721902" y="4166664"/>
              <a:ext cx="747824" cy="470026"/>
            </a:xfrm>
            <a:prstGeom prst="rect">
              <a:avLst/>
            </a:prstGeom>
          </p:spPr>
          <p:style>
            <a:lnRef idx="1">
              <a:schemeClr val="accent3"/>
            </a:lnRef>
            <a:fillRef idx="2">
              <a:schemeClr val="accent3"/>
            </a:fillRef>
            <a:effectRef idx="1">
              <a:schemeClr val="accent3"/>
            </a:effectRef>
            <a:fontRef idx="minor">
              <a:schemeClr val="dk1"/>
            </a:fontRef>
          </p:style>
          <p:txBody>
            <a:bodyPr wrap="square" lIns="27000" tIns="27000" rIns="27000" bIns="27000">
              <a:spAutoFit/>
            </a:bodyPr>
            <a:lstStyle>
              <a:defPPr>
                <a:defRPr lang="nb-NO"/>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algn="ctr" defTabSz="914400">
                <a:defRPr/>
              </a:pPr>
              <a:r>
                <a:rPr lang="nb-NO" sz="900" b="1" dirty="0">
                  <a:solidFill>
                    <a:srgbClr val="000000"/>
                  </a:solidFill>
                </a:rPr>
                <a:t>Integrasjons-tjenester og API</a:t>
              </a:r>
            </a:p>
          </p:txBody>
        </p:sp>
        <p:sp>
          <p:nvSpPr>
            <p:cNvPr id="56" name="Rektangel 55"/>
            <p:cNvSpPr/>
            <p:nvPr/>
          </p:nvSpPr>
          <p:spPr bwMode="auto">
            <a:xfrm>
              <a:off x="2509536" y="3622961"/>
              <a:ext cx="1105614" cy="518351"/>
            </a:xfrm>
            <a:prstGeom prst="rect">
              <a:avLst/>
            </a:prstGeom>
            <a:solidFill>
              <a:schemeClr val="accent2">
                <a:lumMod val="40000"/>
                <a:lumOff val="60000"/>
              </a:schemeClr>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lIns="27000" tIns="27000" rIns="27000" bIns="27000" anchor="ctr"/>
            <a:lstStyle>
              <a:defPPr>
                <a:defRPr lang="nb-NO"/>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defTabSz="914400">
                <a:defRPr/>
              </a:pPr>
              <a:r>
                <a:rPr lang="nb-NO" sz="825" dirty="0">
                  <a:solidFill>
                    <a:srgbClr val="112C3C"/>
                  </a:solidFill>
                </a:rPr>
                <a:t>Byggesøknadsløsninger</a:t>
              </a:r>
            </a:p>
          </p:txBody>
        </p:sp>
        <p:sp>
          <p:nvSpPr>
            <p:cNvPr id="55" name="Rounded Rectangle 82"/>
            <p:cNvSpPr/>
            <p:nvPr/>
          </p:nvSpPr>
          <p:spPr bwMode="auto">
            <a:xfrm>
              <a:off x="6683734" y="3490119"/>
              <a:ext cx="1554506" cy="2159388"/>
            </a:xfrm>
            <a:prstGeom prst="roundRect">
              <a:avLst/>
            </a:prstGeom>
          </p:spPr>
          <p:style>
            <a:lnRef idx="1">
              <a:schemeClr val="accent3"/>
            </a:lnRef>
            <a:fillRef idx="2">
              <a:schemeClr val="accent3"/>
            </a:fillRef>
            <a:effectRef idx="1">
              <a:schemeClr val="accent3"/>
            </a:effectRef>
            <a:fontRef idx="minor">
              <a:schemeClr val="dk1"/>
            </a:fontRef>
          </p:style>
          <p:txBody>
            <a:bodyPr lIns="27000" tIns="27000" rIns="27000" bIns="27000" anchor="t" anchorCtr="0"/>
            <a:lstStyle>
              <a:defPPr>
                <a:defRPr lang="nb-NO"/>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algn="ctr" defTabSz="914400">
                <a:defRPr/>
              </a:pPr>
              <a:r>
                <a:rPr lang="nb-NO" sz="1050" dirty="0">
                  <a:solidFill>
                    <a:srgbClr val="000000"/>
                  </a:solidFill>
                </a:rPr>
                <a:t>Arbeidsflyt</a:t>
              </a:r>
              <a:endParaRPr lang="nb-NO" sz="825" dirty="0">
                <a:solidFill>
                  <a:srgbClr val="000000"/>
                </a:solidFill>
              </a:endParaRPr>
            </a:p>
          </p:txBody>
        </p:sp>
        <p:sp>
          <p:nvSpPr>
            <p:cNvPr id="66" name="Pil høyre 65"/>
            <p:cNvSpPr/>
            <p:nvPr/>
          </p:nvSpPr>
          <p:spPr bwMode="auto">
            <a:xfrm>
              <a:off x="8408761" y="4410881"/>
              <a:ext cx="178599" cy="7904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defPPr>
                <a:defRPr lang="nb-NO"/>
              </a:defPPr>
              <a:lvl1pPr algn="l" rtl="0" eaLnBrk="0" fontAlgn="base" hangingPunct="0">
                <a:spcBef>
                  <a:spcPct val="0"/>
                </a:spcBef>
                <a:spcAft>
                  <a:spcPct val="0"/>
                </a:spcAft>
                <a:defRPr sz="2400" kern="1200">
                  <a:solidFill>
                    <a:schemeClr val="tx1"/>
                  </a:solidFill>
                  <a:latin typeface="Arial" charset="0"/>
                  <a:ea typeface="ヒラギノ角ゴ Pro W3" pitchFamily="96" charset="-128"/>
                  <a:cs typeface="+mn-cs"/>
                </a:defRPr>
              </a:lvl1pPr>
              <a:lvl2pPr marL="457200" algn="l" rtl="0" eaLnBrk="0" fontAlgn="base" hangingPunct="0">
                <a:spcBef>
                  <a:spcPct val="0"/>
                </a:spcBef>
                <a:spcAft>
                  <a:spcPct val="0"/>
                </a:spcAft>
                <a:defRPr sz="2400" kern="1200">
                  <a:solidFill>
                    <a:schemeClr val="tx1"/>
                  </a:solidFill>
                  <a:latin typeface="Arial" charset="0"/>
                  <a:ea typeface="ヒラギノ角ゴ Pro W3" pitchFamily="96" charset="-128"/>
                  <a:cs typeface="+mn-cs"/>
                </a:defRPr>
              </a:lvl2pPr>
              <a:lvl3pPr marL="914400" algn="l" rtl="0" eaLnBrk="0" fontAlgn="base" hangingPunct="0">
                <a:spcBef>
                  <a:spcPct val="0"/>
                </a:spcBef>
                <a:spcAft>
                  <a:spcPct val="0"/>
                </a:spcAft>
                <a:defRPr sz="2400" kern="1200">
                  <a:solidFill>
                    <a:schemeClr val="tx1"/>
                  </a:solidFill>
                  <a:latin typeface="Arial" charset="0"/>
                  <a:ea typeface="ヒラギノ角ゴ Pro W3" pitchFamily="96" charset="-128"/>
                  <a:cs typeface="+mn-cs"/>
                </a:defRPr>
              </a:lvl3pPr>
              <a:lvl4pPr marL="1371600" algn="l" rtl="0" eaLnBrk="0" fontAlgn="base" hangingPunct="0">
                <a:spcBef>
                  <a:spcPct val="0"/>
                </a:spcBef>
                <a:spcAft>
                  <a:spcPct val="0"/>
                </a:spcAft>
                <a:defRPr sz="2400" kern="1200">
                  <a:solidFill>
                    <a:schemeClr val="tx1"/>
                  </a:solidFill>
                  <a:latin typeface="Arial" charset="0"/>
                  <a:ea typeface="ヒラギノ角ゴ Pro W3" pitchFamily="96" charset="-128"/>
                  <a:cs typeface="+mn-cs"/>
                </a:defRPr>
              </a:lvl4pPr>
              <a:lvl5pPr marL="1828800" algn="l" rtl="0" eaLnBrk="0" fontAlgn="base" hangingPunct="0">
                <a:spcBef>
                  <a:spcPct val="0"/>
                </a:spcBef>
                <a:spcAft>
                  <a:spcPct val="0"/>
                </a:spcAft>
                <a:defRPr sz="2400" kern="1200">
                  <a:solidFill>
                    <a:schemeClr val="tx1"/>
                  </a:solidFill>
                  <a:latin typeface="Arial" charset="0"/>
                  <a:ea typeface="ヒラギノ角ゴ Pro W3" pitchFamily="96" charset="-128"/>
                  <a:cs typeface="+mn-cs"/>
                </a:defRPr>
              </a:lvl5pPr>
              <a:lvl6pPr marL="2286000" algn="l" defTabSz="914400" rtl="0" eaLnBrk="1" latinLnBrk="0" hangingPunct="1">
                <a:defRPr sz="2400" kern="1200">
                  <a:solidFill>
                    <a:schemeClr val="tx1"/>
                  </a:solidFill>
                  <a:latin typeface="Arial" charset="0"/>
                  <a:ea typeface="ヒラギノ角ゴ Pro W3" pitchFamily="96" charset="-128"/>
                  <a:cs typeface="+mn-cs"/>
                </a:defRPr>
              </a:lvl6pPr>
              <a:lvl7pPr marL="2743200" algn="l" defTabSz="914400" rtl="0" eaLnBrk="1" latinLnBrk="0" hangingPunct="1">
                <a:defRPr sz="2400" kern="1200">
                  <a:solidFill>
                    <a:schemeClr val="tx1"/>
                  </a:solidFill>
                  <a:latin typeface="Arial" charset="0"/>
                  <a:ea typeface="ヒラギノ角ゴ Pro W3" pitchFamily="96" charset="-128"/>
                  <a:cs typeface="+mn-cs"/>
                </a:defRPr>
              </a:lvl7pPr>
              <a:lvl8pPr marL="3200400" algn="l" defTabSz="914400" rtl="0" eaLnBrk="1" latinLnBrk="0" hangingPunct="1">
                <a:defRPr sz="2400" kern="1200">
                  <a:solidFill>
                    <a:schemeClr val="tx1"/>
                  </a:solidFill>
                  <a:latin typeface="Arial" charset="0"/>
                  <a:ea typeface="ヒラギノ角ゴ Pro W3" pitchFamily="96" charset="-128"/>
                  <a:cs typeface="+mn-cs"/>
                </a:defRPr>
              </a:lvl8pPr>
              <a:lvl9pPr marL="3657600" algn="l" defTabSz="914400" rtl="0" eaLnBrk="1" latinLnBrk="0" hangingPunct="1">
                <a:defRPr sz="2400" kern="1200">
                  <a:solidFill>
                    <a:schemeClr val="tx1"/>
                  </a:solidFill>
                  <a:latin typeface="Arial" charset="0"/>
                  <a:ea typeface="ヒラギノ角ゴ Pro W3" pitchFamily="96" charset="-128"/>
                  <a:cs typeface="+mn-cs"/>
                </a:defRPr>
              </a:lvl9pPr>
            </a:lstStyle>
            <a:p>
              <a:pPr defTabSz="685811"/>
              <a:endParaRPr lang="nb-NO" sz="1800" dirty="0">
                <a:solidFill>
                  <a:srgbClr val="112C3C"/>
                </a:solidFill>
              </a:endParaRPr>
            </a:p>
          </p:txBody>
        </p:sp>
        <p:pic>
          <p:nvPicPr>
            <p:cNvPr id="70" name="image46.png"/>
            <p:cNvPicPr/>
            <p:nvPr/>
          </p:nvPicPr>
          <p:blipFill>
            <a:blip r:embed="rId3">
              <a:extLst/>
            </a:blip>
            <a:srcRect l="29191" t="38376" r="36303"/>
            <a:stretch>
              <a:fillRect/>
            </a:stretch>
          </p:blipFill>
          <p:spPr>
            <a:xfrm>
              <a:off x="2965553" y="2356061"/>
              <a:ext cx="797599" cy="855823"/>
            </a:xfrm>
            <a:prstGeom prst="rect">
              <a:avLst/>
            </a:prstGeom>
            <a:ln w="12700">
              <a:miter lim="400000"/>
            </a:ln>
          </p:spPr>
        </p:pic>
        <p:pic>
          <p:nvPicPr>
            <p:cNvPr id="71" name="image48.png"/>
            <p:cNvPicPr/>
            <p:nvPr/>
          </p:nvPicPr>
          <p:blipFill>
            <a:blip r:embed="rId4">
              <a:extLst/>
            </a:blip>
            <a:srcRect t="18015" r="57371" b="16113"/>
            <a:stretch>
              <a:fillRect/>
            </a:stretch>
          </p:blipFill>
          <p:spPr>
            <a:xfrm flipH="1">
              <a:off x="9440055" y="2259704"/>
              <a:ext cx="777233" cy="1026000"/>
            </a:xfrm>
            <a:prstGeom prst="rect">
              <a:avLst/>
            </a:prstGeom>
            <a:ln w="12700">
              <a:miter lim="400000"/>
            </a:ln>
          </p:spPr>
        </p:pic>
        <p:grpSp>
          <p:nvGrpSpPr>
            <p:cNvPr id="73" name="Group 542"/>
            <p:cNvGrpSpPr/>
            <p:nvPr/>
          </p:nvGrpSpPr>
          <p:grpSpPr>
            <a:xfrm>
              <a:off x="9661279" y="4739264"/>
              <a:ext cx="619272" cy="394727"/>
              <a:chOff x="-1" y="-1"/>
              <a:chExt cx="2088002" cy="853792"/>
            </a:xfrm>
          </p:grpSpPr>
          <p:sp>
            <p:nvSpPr>
              <p:cNvPr id="74" name="Shape 540"/>
              <p:cNvSpPr/>
              <p:nvPr/>
            </p:nvSpPr>
            <p:spPr>
              <a:xfrm>
                <a:off x="-1" y="-1"/>
                <a:ext cx="2088002" cy="853792"/>
              </a:xfrm>
              <a:prstGeom prst="rect">
                <a:avLst/>
              </a:prstGeom>
              <a:solidFill>
                <a:srgbClr val="F2F2F2"/>
              </a:solidFill>
              <a:ln w="9525" cap="flat">
                <a:solidFill>
                  <a:srgbClr val="E09800"/>
                </a:solidFill>
                <a:prstDash val="solid"/>
                <a:bevel/>
              </a:ln>
              <a:effectLst>
                <a:outerShdw blurRad="38100" dist="23000" dir="5400000" rotWithShape="0">
                  <a:srgbClr val="000000">
                    <a:alpha val="35000"/>
                  </a:srgbClr>
                </a:outerShdw>
              </a:effectLst>
            </p:spPr>
            <p:txBody>
              <a:bodyPr wrap="square" lIns="0" tIns="0" rIns="0" bIns="0" numCol="1" anchor="ctr">
                <a:noAutofit/>
              </a:bodyPr>
              <a:lstStyle>
                <a:lvl1pPr algn="ctr">
                  <a:spcBef>
                    <a:spcPts val="800"/>
                  </a:spcBef>
                  <a:defRPr sz="1400">
                    <a:latin typeface="Calibri"/>
                    <a:ea typeface="Calibri"/>
                    <a:cs typeface="Calibri"/>
                    <a:sym typeface="Calibri"/>
                  </a:defRPr>
                </a:lvl1pPr>
                <a:lvl2pPr indent="457200" algn="ctr">
                  <a:spcBef>
                    <a:spcPts val="800"/>
                  </a:spcBef>
                  <a:defRPr sz="1400">
                    <a:latin typeface="Calibri"/>
                    <a:ea typeface="Calibri"/>
                    <a:cs typeface="Calibri"/>
                    <a:sym typeface="Calibri"/>
                  </a:defRPr>
                </a:lvl2pPr>
                <a:lvl3pPr indent="914400" algn="ctr">
                  <a:spcBef>
                    <a:spcPts val="800"/>
                  </a:spcBef>
                  <a:defRPr sz="1400">
                    <a:latin typeface="Calibri"/>
                    <a:ea typeface="Calibri"/>
                    <a:cs typeface="Calibri"/>
                    <a:sym typeface="Calibri"/>
                  </a:defRPr>
                </a:lvl3pPr>
                <a:lvl4pPr indent="1371600" algn="ctr">
                  <a:spcBef>
                    <a:spcPts val="800"/>
                  </a:spcBef>
                  <a:defRPr sz="1400">
                    <a:latin typeface="Calibri"/>
                    <a:ea typeface="Calibri"/>
                    <a:cs typeface="Calibri"/>
                    <a:sym typeface="Calibri"/>
                  </a:defRPr>
                </a:lvl4pPr>
                <a:lvl5pPr indent="1828800" algn="ctr">
                  <a:spcBef>
                    <a:spcPts val="800"/>
                  </a:spcBef>
                  <a:defRPr sz="1400">
                    <a:latin typeface="Calibri"/>
                    <a:ea typeface="Calibri"/>
                    <a:cs typeface="Calibri"/>
                    <a:sym typeface="Calibri"/>
                  </a:defRPr>
                </a:lvl5pPr>
                <a:lvl6pPr indent="2286000" algn="ctr">
                  <a:spcBef>
                    <a:spcPts val="800"/>
                  </a:spcBef>
                  <a:defRPr sz="1400">
                    <a:latin typeface="Calibri"/>
                    <a:ea typeface="Calibri"/>
                    <a:cs typeface="Calibri"/>
                    <a:sym typeface="Calibri"/>
                  </a:defRPr>
                </a:lvl6pPr>
                <a:lvl7pPr indent="2743200" algn="ctr">
                  <a:spcBef>
                    <a:spcPts val="800"/>
                  </a:spcBef>
                  <a:defRPr sz="1400">
                    <a:latin typeface="Calibri"/>
                    <a:ea typeface="Calibri"/>
                    <a:cs typeface="Calibri"/>
                    <a:sym typeface="Calibri"/>
                  </a:defRPr>
                </a:lvl7pPr>
                <a:lvl8pPr indent="3200400" algn="ctr">
                  <a:spcBef>
                    <a:spcPts val="800"/>
                  </a:spcBef>
                  <a:defRPr sz="1400">
                    <a:latin typeface="Calibri"/>
                    <a:ea typeface="Calibri"/>
                    <a:cs typeface="Calibri"/>
                    <a:sym typeface="Calibri"/>
                  </a:defRPr>
                </a:lvl8pPr>
                <a:lvl9pPr indent="3657600" algn="ctr">
                  <a:spcBef>
                    <a:spcPts val="800"/>
                  </a:spcBef>
                  <a:defRPr sz="1400">
                    <a:latin typeface="Calibri"/>
                    <a:ea typeface="Calibri"/>
                    <a:cs typeface="Calibri"/>
                    <a:sym typeface="Calibri"/>
                  </a:defRPr>
                </a:lvl9pPr>
              </a:lstStyle>
              <a:p>
                <a:pPr defTabSz="914400">
                  <a:defRPr b="1"/>
                </a:pPr>
                <a:endParaRPr sz="825" b="1">
                  <a:solidFill>
                    <a:srgbClr val="112C3C"/>
                  </a:solidFill>
                </a:endParaRPr>
              </a:p>
            </p:txBody>
          </p:sp>
          <p:sp>
            <p:nvSpPr>
              <p:cNvPr id="75" name="Shape 541"/>
              <p:cNvSpPr/>
              <p:nvPr/>
            </p:nvSpPr>
            <p:spPr>
              <a:xfrm>
                <a:off x="-1" y="289587"/>
                <a:ext cx="2088002" cy="27460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spcBef>
                    <a:spcPts val="800"/>
                  </a:spcBef>
                  <a:defRPr sz="1400">
                    <a:latin typeface="Calibri"/>
                    <a:ea typeface="Calibri"/>
                    <a:cs typeface="Calibri"/>
                    <a:sym typeface="Calibri"/>
                  </a:defRPr>
                </a:lvl1pPr>
                <a:lvl2pPr indent="457200" algn="ctr">
                  <a:spcBef>
                    <a:spcPts val="800"/>
                  </a:spcBef>
                  <a:defRPr sz="1400">
                    <a:latin typeface="Calibri"/>
                    <a:ea typeface="Calibri"/>
                    <a:cs typeface="Calibri"/>
                    <a:sym typeface="Calibri"/>
                  </a:defRPr>
                </a:lvl2pPr>
                <a:lvl3pPr indent="914400" algn="ctr">
                  <a:spcBef>
                    <a:spcPts val="800"/>
                  </a:spcBef>
                  <a:defRPr sz="1400">
                    <a:latin typeface="Calibri"/>
                    <a:ea typeface="Calibri"/>
                    <a:cs typeface="Calibri"/>
                    <a:sym typeface="Calibri"/>
                  </a:defRPr>
                </a:lvl3pPr>
                <a:lvl4pPr indent="1371600" algn="ctr">
                  <a:spcBef>
                    <a:spcPts val="800"/>
                  </a:spcBef>
                  <a:defRPr sz="1400">
                    <a:latin typeface="Calibri"/>
                    <a:ea typeface="Calibri"/>
                    <a:cs typeface="Calibri"/>
                    <a:sym typeface="Calibri"/>
                  </a:defRPr>
                </a:lvl4pPr>
                <a:lvl5pPr indent="1828800" algn="ctr">
                  <a:spcBef>
                    <a:spcPts val="800"/>
                  </a:spcBef>
                  <a:defRPr sz="1400">
                    <a:latin typeface="Calibri"/>
                    <a:ea typeface="Calibri"/>
                    <a:cs typeface="Calibri"/>
                    <a:sym typeface="Calibri"/>
                  </a:defRPr>
                </a:lvl5pPr>
                <a:lvl6pPr indent="2286000" algn="ctr">
                  <a:spcBef>
                    <a:spcPts val="800"/>
                  </a:spcBef>
                  <a:defRPr sz="1400">
                    <a:latin typeface="Calibri"/>
                    <a:ea typeface="Calibri"/>
                    <a:cs typeface="Calibri"/>
                    <a:sym typeface="Calibri"/>
                  </a:defRPr>
                </a:lvl6pPr>
                <a:lvl7pPr indent="2743200" algn="ctr">
                  <a:spcBef>
                    <a:spcPts val="800"/>
                  </a:spcBef>
                  <a:defRPr sz="1400">
                    <a:latin typeface="Calibri"/>
                    <a:ea typeface="Calibri"/>
                    <a:cs typeface="Calibri"/>
                    <a:sym typeface="Calibri"/>
                  </a:defRPr>
                </a:lvl7pPr>
                <a:lvl8pPr indent="3200400" algn="ctr">
                  <a:spcBef>
                    <a:spcPts val="800"/>
                  </a:spcBef>
                  <a:defRPr sz="1400">
                    <a:latin typeface="Calibri"/>
                    <a:ea typeface="Calibri"/>
                    <a:cs typeface="Calibri"/>
                    <a:sym typeface="Calibri"/>
                  </a:defRPr>
                </a:lvl8pPr>
                <a:lvl9pPr indent="3657600" algn="ctr">
                  <a:spcBef>
                    <a:spcPts val="800"/>
                  </a:spcBef>
                  <a:defRPr sz="1400">
                    <a:latin typeface="Calibri"/>
                    <a:ea typeface="Calibri"/>
                    <a:cs typeface="Calibri"/>
                    <a:sym typeface="Calibri"/>
                  </a:defRPr>
                </a:lvl9pPr>
              </a:lstStyle>
              <a:p>
                <a:pPr defTabSz="914400">
                  <a:defRPr sz="1800" b="0"/>
                </a:pPr>
                <a:r>
                  <a:rPr sz="825" b="1" dirty="0" err="1">
                    <a:solidFill>
                      <a:srgbClr val="112C3C"/>
                    </a:solidFill>
                  </a:rPr>
                  <a:t>eByggesak</a:t>
                </a:r>
                <a:endParaRPr sz="825" b="1" dirty="0">
                  <a:solidFill>
                    <a:srgbClr val="112C3C"/>
                  </a:solidFill>
                </a:endParaRPr>
              </a:p>
            </p:txBody>
          </p:sp>
        </p:grpSp>
        <p:pic>
          <p:nvPicPr>
            <p:cNvPr id="72" name="image45.png"/>
            <p:cNvPicPr/>
            <p:nvPr/>
          </p:nvPicPr>
          <p:blipFill>
            <a:blip r:embed="rId5">
              <a:extLst/>
            </a:blip>
            <a:srcRect l="34275"/>
            <a:stretch>
              <a:fillRect/>
            </a:stretch>
          </p:blipFill>
          <p:spPr>
            <a:xfrm>
              <a:off x="9634156" y="4147328"/>
              <a:ext cx="673521" cy="643874"/>
            </a:xfrm>
            <a:prstGeom prst="ellipse">
              <a:avLst/>
            </a:prstGeom>
            <a:ln w="28575">
              <a:solidFill>
                <a:srgbClr val="002060"/>
              </a:solidFill>
              <a:miter/>
            </a:ln>
          </p:spPr>
        </p:pic>
        <p:sp>
          <p:nvSpPr>
            <p:cNvPr id="76" name="Shape 571"/>
            <p:cNvSpPr/>
            <p:nvPr/>
          </p:nvSpPr>
          <p:spPr>
            <a:xfrm flipV="1">
              <a:off x="3989766" y="3262491"/>
              <a:ext cx="4194466" cy="16391"/>
            </a:xfrm>
            <a:prstGeom prst="line">
              <a:avLst/>
            </a:prstGeom>
            <a:ln w="25400">
              <a:solidFill>
                <a:srgbClr val="BFBFBF"/>
              </a:solidFill>
            </a:ln>
          </p:spPr>
          <p:txBody>
            <a:bodyPr lIns="0" tIns="0" rIns="0" bIns="0"/>
            <a:lstStyle>
              <a:lvl1pPr algn="ctr">
                <a:spcBef>
                  <a:spcPts val="800"/>
                </a:spcBef>
                <a:defRPr sz="1400">
                  <a:latin typeface="Calibri"/>
                  <a:ea typeface="Calibri"/>
                  <a:cs typeface="Calibri"/>
                  <a:sym typeface="Calibri"/>
                </a:defRPr>
              </a:lvl1pPr>
              <a:lvl2pPr indent="457200" algn="ctr">
                <a:spcBef>
                  <a:spcPts val="800"/>
                </a:spcBef>
                <a:defRPr sz="1400">
                  <a:latin typeface="Calibri"/>
                  <a:ea typeface="Calibri"/>
                  <a:cs typeface="Calibri"/>
                  <a:sym typeface="Calibri"/>
                </a:defRPr>
              </a:lvl2pPr>
              <a:lvl3pPr indent="914400" algn="ctr">
                <a:spcBef>
                  <a:spcPts val="800"/>
                </a:spcBef>
                <a:defRPr sz="1400">
                  <a:latin typeface="Calibri"/>
                  <a:ea typeface="Calibri"/>
                  <a:cs typeface="Calibri"/>
                  <a:sym typeface="Calibri"/>
                </a:defRPr>
              </a:lvl3pPr>
              <a:lvl4pPr indent="1371600" algn="ctr">
                <a:spcBef>
                  <a:spcPts val="800"/>
                </a:spcBef>
                <a:defRPr sz="1400">
                  <a:latin typeface="Calibri"/>
                  <a:ea typeface="Calibri"/>
                  <a:cs typeface="Calibri"/>
                  <a:sym typeface="Calibri"/>
                </a:defRPr>
              </a:lvl4pPr>
              <a:lvl5pPr indent="1828800" algn="ctr">
                <a:spcBef>
                  <a:spcPts val="800"/>
                </a:spcBef>
                <a:defRPr sz="1400">
                  <a:latin typeface="Calibri"/>
                  <a:ea typeface="Calibri"/>
                  <a:cs typeface="Calibri"/>
                  <a:sym typeface="Calibri"/>
                </a:defRPr>
              </a:lvl5pPr>
              <a:lvl6pPr indent="2286000" algn="ctr">
                <a:spcBef>
                  <a:spcPts val="800"/>
                </a:spcBef>
                <a:defRPr sz="1400">
                  <a:latin typeface="Calibri"/>
                  <a:ea typeface="Calibri"/>
                  <a:cs typeface="Calibri"/>
                  <a:sym typeface="Calibri"/>
                </a:defRPr>
              </a:lvl6pPr>
              <a:lvl7pPr indent="2743200" algn="ctr">
                <a:spcBef>
                  <a:spcPts val="800"/>
                </a:spcBef>
                <a:defRPr sz="1400">
                  <a:latin typeface="Calibri"/>
                  <a:ea typeface="Calibri"/>
                  <a:cs typeface="Calibri"/>
                  <a:sym typeface="Calibri"/>
                </a:defRPr>
              </a:lvl7pPr>
              <a:lvl8pPr indent="3200400" algn="ctr">
                <a:spcBef>
                  <a:spcPts val="800"/>
                </a:spcBef>
                <a:defRPr sz="1400">
                  <a:latin typeface="Calibri"/>
                  <a:ea typeface="Calibri"/>
                  <a:cs typeface="Calibri"/>
                  <a:sym typeface="Calibri"/>
                </a:defRPr>
              </a:lvl8pPr>
              <a:lvl9pPr indent="3657600" algn="ctr">
                <a:spcBef>
                  <a:spcPts val="800"/>
                </a:spcBef>
                <a:defRPr sz="1400">
                  <a:latin typeface="Calibri"/>
                  <a:ea typeface="Calibri"/>
                  <a:cs typeface="Calibri"/>
                  <a:sym typeface="Calibri"/>
                </a:defRPr>
              </a:lvl9pPr>
            </a:lstStyle>
            <a:p>
              <a:pPr algn="l" defTabSz="914400">
                <a:spcBef>
                  <a:spcPts val="0"/>
                </a:spcBef>
                <a:defRPr sz="1200">
                  <a:latin typeface="+mn-lt"/>
                  <a:ea typeface="+mn-ea"/>
                  <a:cs typeface="+mn-cs"/>
                  <a:sym typeface="Helvetica"/>
                </a:defRPr>
              </a:pPr>
              <a:endParaRPr sz="900">
                <a:solidFill>
                  <a:srgbClr val="112C3C"/>
                </a:solidFill>
                <a:ea typeface="+mn-ea"/>
                <a:cs typeface="+mn-cs"/>
                <a:sym typeface="Helvetica"/>
              </a:endParaRPr>
            </a:p>
          </p:txBody>
        </p:sp>
        <p:sp>
          <p:nvSpPr>
            <p:cNvPr id="77" name="Pil høyre 76"/>
            <p:cNvSpPr/>
            <p:nvPr/>
          </p:nvSpPr>
          <p:spPr bwMode="auto">
            <a:xfrm>
              <a:off x="9294729" y="4524176"/>
              <a:ext cx="178599" cy="7904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defPPr>
                <a:defRPr lang="nb-NO"/>
              </a:defPPr>
              <a:lvl1pPr algn="l" rtl="0" eaLnBrk="0" fontAlgn="base" hangingPunct="0">
                <a:spcBef>
                  <a:spcPct val="0"/>
                </a:spcBef>
                <a:spcAft>
                  <a:spcPct val="0"/>
                </a:spcAft>
                <a:defRPr sz="2400" kern="1200">
                  <a:solidFill>
                    <a:schemeClr val="tx1"/>
                  </a:solidFill>
                  <a:latin typeface="Arial" charset="0"/>
                  <a:ea typeface="ヒラギノ角ゴ Pro W3" pitchFamily="96" charset="-128"/>
                  <a:cs typeface="+mn-cs"/>
                </a:defRPr>
              </a:lvl1pPr>
              <a:lvl2pPr marL="457200" algn="l" rtl="0" eaLnBrk="0" fontAlgn="base" hangingPunct="0">
                <a:spcBef>
                  <a:spcPct val="0"/>
                </a:spcBef>
                <a:spcAft>
                  <a:spcPct val="0"/>
                </a:spcAft>
                <a:defRPr sz="2400" kern="1200">
                  <a:solidFill>
                    <a:schemeClr val="tx1"/>
                  </a:solidFill>
                  <a:latin typeface="Arial" charset="0"/>
                  <a:ea typeface="ヒラギノ角ゴ Pro W3" pitchFamily="96" charset="-128"/>
                  <a:cs typeface="+mn-cs"/>
                </a:defRPr>
              </a:lvl2pPr>
              <a:lvl3pPr marL="914400" algn="l" rtl="0" eaLnBrk="0" fontAlgn="base" hangingPunct="0">
                <a:spcBef>
                  <a:spcPct val="0"/>
                </a:spcBef>
                <a:spcAft>
                  <a:spcPct val="0"/>
                </a:spcAft>
                <a:defRPr sz="2400" kern="1200">
                  <a:solidFill>
                    <a:schemeClr val="tx1"/>
                  </a:solidFill>
                  <a:latin typeface="Arial" charset="0"/>
                  <a:ea typeface="ヒラギノ角ゴ Pro W3" pitchFamily="96" charset="-128"/>
                  <a:cs typeface="+mn-cs"/>
                </a:defRPr>
              </a:lvl3pPr>
              <a:lvl4pPr marL="1371600" algn="l" rtl="0" eaLnBrk="0" fontAlgn="base" hangingPunct="0">
                <a:spcBef>
                  <a:spcPct val="0"/>
                </a:spcBef>
                <a:spcAft>
                  <a:spcPct val="0"/>
                </a:spcAft>
                <a:defRPr sz="2400" kern="1200">
                  <a:solidFill>
                    <a:schemeClr val="tx1"/>
                  </a:solidFill>
                  <a:latin typeface="Arial" charset="0"/>
                  <a:ea typeface="ヒラギノ角ゴ Pro W3" pitchFamily="96" charset="-128"/>
                  <a:cs typeface="+mn-cs"/>
                </a:defRPr>
              </a:lvl4pPr>
              <a:lvl5pPr marL="1828800" algn="l" rtl="0" eaLnBrk="0" fontAlgn="base" hangingPunct="0">
                <a:spcBef>
                  <a:spcPct val="0"/>
                </a:spcBef>
                <a:spcAft>
                  <a:spcPct val="0"/>
                </a:spcAft>
                <a:defRPr sz="2400" kern="1200">
                  <a:solidFill>
                    <a:schemeClr val="tx1"/>
                  </a:solidFill>
                  <a:latin typeface="Arial" charset="0"/>
                  <a:ea typeface="ヒラギノ角ゴ Pro W3" pitchFamily="96" charset="-128"/>
                  <a:cs typeface="+mn-cs"/>
                </a:defRPr>
              </a:lvl5pPr>
              <a:lvl6pPr marL="2286000" algn="l" defTabSz="914400" rtl="0" eaLnBrk="1" latinLnBrk="0" hangingPunct="1">
                <a:defRPr sz="2400" kern="1200">
                  <a:solidFill>
                    <a:schemeClr val="tx1"/>
                  </a:solidFill>
                  <a:latin typeface="Arial" charset="0"/>
                  <a:ea typeface="ヒラギノ角ゴ Pro W3" pitchFamily="96" charset="-128"/>
                  <a:cs typeface="+mn-cs"/>
                </a:defRPr>
              </a:lvl6pPr>
              <a:lvl7pPr marL="2743200" algn="l" defTabSz="914400" rtl="0" eaLnBrk="1" latinLnBrk="0" hangingPunct="1">
                <a:defRPr sz="2400" kern="1200">
                  <a:solidFill>
                    <a:schemeClr val="tx1"/>
                  </a:solidFill>
                  <a:latin typeface="Arial" charset="0"/>
                  <a:ea typeface="ヒラギノ角ゴ Pro W3" pitchFamily="96" charset="-128"/>
                  <a:cs typeface="+mn-cs"/>
                </a:defRPr>
              </a:lvl7pPr>
              <a:lvl8pPr marL="3200400" algn="l" defTabSz="914400" rtl="0" eaLnBrk="1" latinLnBrk="0" hangingPunct="1">
                <a:defRPr sz="2400" kern="1200">
                  <a:solidFill>
                    <a:schemeClr val="tx1"/>
                  </a:solidFill>
                  <a:latin typeface="Arial" charset="0"/>
                  <a:ea typeface="ヒラギノ角ゴ Pro W3" pitchFamily="96" charset="-128"/>
                  <a:cs typeface="+mn-cs"/>
                </a:defRPr>
              </a:lvl8pPr>
              <a:lvl9pPr marL="3657600" algn="l" defTabSz="914400" rtl="0" eaLnBrk="1" latinLnBrk="0" hangingPunct="1">
                <a:defRPr sz="2400" kern="1200">
                  <a:solidFill>
                    <a:schemeClr val="tx1"/>
                  </a:solidFill>
                  <a:latin typeface="Arial" charset="0"/>
                  <a:ea typeface="ヒラギノ角ゴ Pro W3" pitchFamily="96" charset="-128"/>
                  <a:cs typeface="+mn-cs"/>
                </a:defRPr>
              </a:lvl9pPr>
            </a:lstStyle>
            <a:p>
              <a:pPr defTabSz="685811"/>
              <a:endParaRPr lang="nb-NO" sz="1800" dirty="0">
                <a:solidFill>
                  <a:srgbClr val="112C3C"/>
                </a:solidFill>
              </a:endParaRPr>
            </a:p>
          </p:txBody>
        </p:sp>
        <p:sp>
          <p:nvSpPr>
            <p:cNvPr id="78" name="Shape 593"/>
            <p:cNvSpPr/>
            <p:nvPr/>
          </p:nvSpPr>
          <p:spPr>
            <a:xfrm flipV="1">
              <a:off x="8379655" y="3230758"/>
              <a:ext cx="1804081" cy="5721"/>
            </a:xfrm>
            <a:prstGeom prst="line">
              <a:avLst/>
            </a:prstGeom>
            <a:ln w="25400">
              <a:solidFill>
                <a:srgbClr val="BFBFBF"/>
              </a:solidFill>
            </a:ln>
          </p:spPr>
          <p:txBody>
            <a:bodyPr lIns="0" tIns="0" rIns="0" bIns="0"/>
            <a:lstStyle>
              <a:lvl1pPr algn="ctr">
                <a:spcBef>
                  <a:spcPts val="800"/>
                </a:spcBef>
                <a:defRPr sz="1400">
                  <a:latin typeface="Calibri"/>
                  <a:ea typeface="Calibri"/>
                  <a:cs typeface="Calibri"/>
                  <a:sym typeface="Calibri"/>
                </a:defRPr>
              </a:lvl1pPr>
              <a:lvl2pPr indent="457200" algn="ctr">
                <a:spcBef>
                  <a:spcPts val="800"/>
                </a:spcBef>
                <a:defRPr sz="1400">
                  <a:latin typeface="Calibri"/>
                  <a:ea typeface="Calibri"/>
                  <a:cs typeface="Calibri"/>
                  <a:sym typeface="Calibri"/>
                </a:defRPr>
              </a:lvl2pPr>
              <a:lvl3pPr indent="914400" algn="ctr">
                <a:spcBef>
                  <a:spcPts val="800"/>
                </a:spcBef>
                <a:defRPr sz="1400">
                  <a:latin typeface="Calibri"/>
                  <a:ea typeface="Calibri"/>
                  <a:cs typeface="Calibri"/>
                  <a:sym typeface="Calibri"/>
                </a:defRPr>
              </a:lvl3pPr>
              <a:lvl4pPr indent="1371600" algn="ctr">
                <a:spcBef>
                  <a:spcPts val="800"/>
                </a:spcBef>
                <a:defRPr sz="1400">
                  <a:latin typeface="Calibri"/>
                  <a:ea typeface="Calibri"/>
                  <a:cs typeface="Calibri"/>
                  <a:sym typeface="Calibri"/>
                </a:defRPr>
              </a:lvl4pPr>
              <a:lvl5pPr indent="1828800" algn="ctr">
                <a:spcBef>
                  <a:spcPts val="800"/>
                </a:spcBef>
                <a:defRPr sz="1400">
                  <a:latin typeface="Calibri"/>
                  <a:ea typeface="Calibri"/>
                  <a:cs typeface="Calibri"/>
                  <a:sym typeface="Calibri"/>
                </a:defRPr>
              </a:lvl5pPr>
              <a:lvl6pPr indent="2286000" algn="ctr">
                <a:spcBef>
                  <a:spcPts val="800"/>
                </a:spcBef>
                <a:defRPr sz="1400">
                  <a:latin typeface="Calibri"/>
                  <a:ea typeface="Calibri"/>
                  <a:cs typeface="Calibri"/>
                  <a:sym typeface="Calibri"/>
                </a:defRPr>
              </a:lvl6pPr>
              <a:lvl7pPr indent="2743200" algn="ctr">
                <a:spcBef>
                  <a:spcPts val="800"/>
                </a:spcBef>
                <a:defRPr sz="1400">
                  <a:latin typeface="Calibri"/>
                  <a:ea typeface="Calibri"/>
                  <a:cs typeface="Calibri"/>
                  <a:sym typeface="Calibri"/>
                </a:defRPr>
              </a:lvl7pPr>
              <a:lvl8pPr indent="3200400" algn="ctr">
                <a:spcBef>
                  <a:spcPts val="800"/>
                </a:spcBef>
                <a:defRPr sz="1400">
                  <a:latin typeface="Calibri"/>
                  <a:ea typeface="Calibri"/>
                  <a:cs typeface="Calibri"/>
                  <a:sym typeface="Calibri"/>
                </a:defRPr>
              </a:lvl8pPr>
              <a:lvl9pPr indent="3657600" algn="ctr">
                <a:spcBef>
                  <a:spcPts val="800"/>
                </a:spcBef>
                <a:defRPr sz="1400">
                  <a:latin typeface="Calibri"/>
                  <a:ea typeface="Calibri"/>
                  <a:cs typeface="Calibri"/>
                  <a:sym typeface="Calibri"/>
                </a:defRPr>
              </a:lvl9pPr>
            </a:lstStyle>
            <a:p>
              <a:pPr algn="l" defTabSz="914400">
                <a:spcBef>
                  <a:spcPts val="0"/>
                </a:spcBef>
                <a:defRPr sz="1200">
                  <a:latin typeface="+mn-lt"/>
                  <a:ea typeface="+mn-ea"/>
                  <a:cs typeface="+mn-cs"/>
                  <a:sym typeface="Helvetica"/>
                </a:defRPr>
              </a:pPr>
              <a:endParaRPr sz="900">
                <a:solidFill>
                  <a:srgbClr val="112C3C"/>
                </a:solidFill>
                <a:ea typeface="+mn-ea"/>
                <a:cs typeface="+mn-cs"/>
                <a:sym typeface="Helvetica"/>
              </a:endParaRPr>
            </a:p>
          </p:txBody>
        </p:sp>
        <p:sp>
          <p:nvSpPr>
            <p:cNvPr id="79" name="Shape 593"/>
            <p:cNvSpPr/>
            <p:nvPr/>
          </p:nvSpPr>
          <p:spPr>
            <a:xfrm>
              <a:off x="3043377" y="3262493"/>
              <a:ext cx="710128" cy="1"/>
            </a:xfrm>
            <a:prstGeom prst="line">
              <a:avLst/>
            </a:prstGeom>
            <a:ln w="25400">
              <a:solidFill>
                <a:srgbClr val="BFBFBF"/>
              </a:solidFill>
            </a:ln>
          </p:spPr>
          <p:txBody>
            <a:bodyPr lIns="0" tIns="0" rIns="0" bIns="0"/>
            <a:lstStyle>
              <a:lvl1pPr algn="ctr">
                <a:spcBef>
                  <a:spcPts val="800"/>
                </a:spcBef>
                <a:defRPr sz="1400">
                  <a:latin typeface="Calibri"/>
                  <a:ea typeface="Calibri"/>
                  <a:cs typeface="Calibri"/>
                  <a:sym typeface="Calibri"/>
                </a:defRPr>
              </a:lvl1pPr>
              <a:lvl2pPr indent="457200" algn="ctr">
                <a:spcBef>
                  <a:spcPts val="800"/>
                </a:spcBef>
                <a:defRPr sz="1400">
                  <a:latin typeface="Calibri"/>
                  <a:ea typeface="Calibri"/>
                  <a:cs typeface="Calibri"/>
                  <a:sym typeface="Calibri"/>
                </a:defRPr>
              </a:lvl2pPr>
              <a:lvl3pPr indent="914400" algn="ctr">
                <a:spcBef>
                  <a:spcPts val="800"/>
                </a:spcBef>
                <a:defRPr sz="1400">
                  <a:latin typeface="Calibri"/>
                  <a:ea typeface="Calibri"/>
                  <a:cs typeface="Calibri"/>
                  <a:sym typeface="Calibri"/>
                </a:defRPr>
              </a:lvl3pPr>
              <a:lvl4pPr indent="1371600" algn="ctr">
                <a:spcBef>
                  <a:spcPts val="800"/>
                </a:spcBef>
                <a:defRPr sz="1400">
                  <a:latin typeface="Calibri"/>
                  <a:ea typeface="Calibri"/>
                  <a:cs typeface="Calibri"/>
                  <a:sym typeface="Calibri"/>
                </a:defRPr>
              </a:lvl4pPr>
              <a:lvl5pPr indent="1828800" algn="ctr">
                <a:spcBef>
                  <a:spcPts val="800"/>
                </a:spcBef>
                <a:defRPr sz="1400">
                  <a:latin typeface="Calibri"/>
                  <a:ea typeface="Calibri"/>
                  <a:cs typeface="Calibri"/>
                  <a:sym typeface="Calibri"/>
                </a:defRPr>
              </a:lvl5pPr>
              <a:lvl6pPr indent="2286000" algn="ctr">
                <a:spcBef>
                  <a:spcPts val="800"/>
                </a:spcBef>
                <a:defRPr sz="1400">
                  <a:latin typeface="Calibri"/>
                  <a:ea typeface="Calibri"/>
                  <a:cs typeface="Calibri"/>
                  <a:sym typeface="Calibri"/>
                </a:defRPr>
              </a:lvl6pPr>
              <a:lvl7pPr indent="2743200" algn="ctr">
                <a:spcBef>
                  <a:spcPts val="800"/>
                </a:spcBef>
                <a:defRPr sz="1400">
                  <a:latin typeface="Calibri"/>
                  <a:ea typeface="Calibri"/>
                  <a:cs typeface="Calibri"/>
                  <a:sym typeface="Calibri"/>
                </a:defRPr>
              </a:lvl7pPr>
              <a:lvl8pPr indent="3200400" algn="ctr">
                <a:spcBef>
                  <a:spcPts val="800"/>
                </a:spcBef>
                <a:defRPr sz="1400">
                  <a:latin typeface="Calibri"/>
                  <a:ea typeface="Calibri"/>
                  <a:cs typeface="Calibri"/>
                  <a:sym typeface="Calibri"/>
                </a:defRPr>
              </a:lvl8pPr>
              <a:lvl9pPr indent="3657600" algn="ctr">
                <a:spcBef>
                  <a:spcPts val="800"/>
                </a:spcBef>
                <a:defRPr sz="1400">
                  <a:latin typeface="Calibri"/>
                  <a:ea typeface="Calibri"/>
                  <a:cs typeface="Calibri"/>
                  <a:sym typeface="Calibri"/>
                </a:defRPr>
              </a:lvl9pPr>
            </a:lstStyle>
            <a:p>
              <a:pPr algn="l" defTabSz="914400">
                <a:spcBef>
                  <a:spcPts val="0"/>
                </a:spcBef>
                <a:defRPr sz="1200">
                  <a:latin typeface="+mn-lt"/>
                  <a:ea typeface="+mn-ea"/>
                  <a:cs typeface="+mn-cs"/>
                  <a:sym typeface="Helvetica"/>
                </a:defRPr>
              </a:pPr>
              <a:endParaRPr sz="900">
                <a:solidFill>
                  <a:srgbClr val="112C3C"/>
                </a:solidFill>
                <a:ea typeface="+mn-ea"/>
                <a:cs typeface="+mn-cs"/>
                <a:sym typeface="Helvetica"/>
              </a:endParaRPr>
            </a:p>
          </p:txBody>
        </p:sp>
        <p:sp>
          <p:nvSpPr>
            <p:cNvPr id="80" name="Pil høyre 79"/>
            <p:cNvSpPr/>
            <p:nvPr/>
          </p:nvSpPr>
          <p:spPr bwMode="auto">
            <a:xfrm>
              <a:off x="8404067" y="4524176"/>
              <a:ext cx="178599" cy="7904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defPPr>
                <a:defRPr lang="nb-NO"/>
              </a:defPPr>
              <a:lvl1pPr algn="l" rtl="0" eaLnBrk="0" fontAlgn="base" hangingPunct="0">
                <a:spcBef>
                  <a:spcPct val="0"/>
                </a:spcBef>
                <a:spcAft>
                  <a:spcPct val="0"/>
                </a:spcAft>
                <a:defRPr sz="2400" kern="1200">
                  <a:solidFill>
                    <a:schemeClr val="tx1"/>
                  </a:solidFill>
                  <a:latin typeface="Arial" charset="0"/>
                  <a:ea typeface="ヒラギノ角ゴ Pro W3" pitchFamily="96" charset="-128"/>
                  <a:cs typeface="+mn-cs"/>
                </a:defRPr>
              </a:lvl1pPr>
              <a:lvl2pPr marL="457200" algn="l" rtl="0" eaLnBrk="0" fontAlgn="base" hangingPunct="0">
                <a:spcBef>
                  <a:spcPct val="0"/>
                </a:spcBef>
                <a:spcAft>
                  <a:spcPct val="0"/>
                </a:spcAft>
                <a:defRPr sz="2400" kern="1200">
                  <a:solidFill>
                    <a:schemeClr val="tx1"/>
                  </a:solidFill>
                  <a:latin typeface="Arial" charset="0"/>
                  <a:ea typeface="ヒラギノ角ゴ Pro W3" pitchFamily="96" charset="-128"/>
                  <a:cs typeface="+mn-cs"/>
                </a:defRPr>
              </a:lvl2pPr>
              <a:lvl3pPr marL="914400" algn="l" rtl="0" eaLnBrk="0" fontAlgn="base" hangingPunct="0">
                <a:spcBef>
                  <a:spcPct val="0"/>
                </a:spcBef>
                <a:spcAft>
                  <a:spcPct val="0"/>
                </a:spcAft>
                <a:defRPr sz="2400" kern="1200">
                  <a:solidFill>
                    <a:schemeClr val="tx1"/>
                  </a:solidFill>
                  <a:latin typeface="Arial" charset="0"/>
                  <a:ea typeface="ヒラギノ角ゴ Pro W3" pitchFamily="96" charset="-128"/>
                  <a:cs typeface="+mn-cs"/>
                </a:defRPr>
              </a:lvl3pPr>
              <a:lvl4pPr marL="1371600" algn="l" rtl="0" eaLnBrk="0" fontAlgn="base" hangingPunct="0">
                <a:spcBef>
                  <a:spcPct val="0"/>
                </a:spcBef>
                <a:spcAft>
                  <a:spcPct val="0"/>
                </a:spcAft>
                <a:defRPr sz="2400" kern="1200">
                  <a:solidFill>
                    <a:schemeClr val="tx1"/>
                  </a:solidFill>
                  <a:latin typeface="Arial" charset="0"/>
                  <a:ea typeface="ヒラギノ角ゴ Pro W3" pitchFamily="96" charset="-128"/>
                  <a:cs typeface="+mn-cs"/>
                </a:defRPr>
              </a:lvl4pPr>
              <a:lvl5pPr marL="1828800" algn="l" rtl="0" eaLnBrk="0" fontAlgn="base" hangingPunct="0">
                <a:spcBef>
                  <a:spcPct val="0"/>
                </a:spcBef>
                <a:spcAft>
                  <a:spcPct val="0"/>
                </a:spcAft>
                <a:defRPr sz="2400" kern="1200">
                  <a:solidFill>
                    <a:schemeClr val="tx1"/>
                  </a:solidFill>
                  <a:latin typeface="Arial" charset="0"/>
                  <a:ea typeface="ヒラギノ角ゴ Pro W3" pitchFamily="96" charset="-128"/>
                  <a:cs typeface="+mn-cs"/>
                </a:defRPr>
              </a:lvl5pPr>
              <a:lvl6pPr marL="2286000" algn="l" defTabSz="914400" rtl="0" eaLnBrk="1" latinLnBrk="0" hangingPunct="1">
                <a:defRPr sz="2400" kern="1200">
                  <a:solidFill>
                    <a:schemeClr val="tx1"/>
                  </a:solidFill>
                  <a:latin typeface="Arial" charset="0"/>
                  <a:ea typeface="ヒラギノ角ゴ Pro W3" pitchFamily="96" charset="-128"/>
                  <a:cs typeface="+mn-cs"/>
                </a:defRPr>
              </a:lvl6pPr>
              <a:lvl7pPr marL="2743200" algn="l" defTabSz="914400" rtl="0" eaLnBrk="1" latinLnBrk="0" hangingPunct="1">
                <a:defRPr sz="2400" kern="1200">
                  <a:solidFill>
                    <a:schemeClr val="tx1"/>
                  </a:solidFill>
                  <a:latin typeface="Arial" charset="0"/>
                  <a:ea typeface="ヒラギノ角ゴ Pro W3" pitchFamily="96" charset="-128"/>
                  <a:cs typeface="+mn-cs"/>
                </a:defRPr>
              </a:lvl7pPr>
              <a:lvl8pPr marL="3200400" algn="l" defTabSz="914400" rtl="0" eaLnBrk="1" latinLnBrk="0" hangingPunct="1">
                <a:defRPr sz="2400" kern="1200">
                  <a:solidFill>
                    <a:schemeClr val="tx1"/>
                  </a:solidFill>
                  <a:latin typeface="Arial" charset="0"/>
                  <a:ea typeface="ヒラギノ角ゴ Pro W3" pitchFamily="96" charset="-128"/>
                  <a:cs typeface="+mn-cs"/>
                </a:defRPr>
              </a:lvl8pPr>
              <a:lvl9pPr marL="3657600" algn="l" defTabSz="914400" rtl="0" eaLnBrk="1" latinLnBrk="0" hangingPunct="1">
                <a:defRPr sz="2400" kern="1200">
                  <a:solidFill>
                    <a:schemeClr val="tx1"/>
                  </a:solidFill>
                  <a:latin typeface="Arial" charset="0"/>
                  <a:ea typeface="ヒラギノ角ゴ Pro W3" pitchFamily="96" charset="-128"/>
                  <a:cs typeface="+mn-cs"/>
                </a:defRPr>
              </a:lvl9pPr>
            </a:lstStyle>
            <a:p>
              <a:pPr defTabSz="685811"/>
              <a:endParaRPr lang="nb-NO" sz="1800" dirty="0">
                <a:solidFill>
                  <a:srgbClr val="112C3C"/>
                </a:solidFill>
              </a:endParaRPr>
            </a:p>
          </p:txBody>
        </p:sp>
        <p:sp>
          <p:nvSpPr>
            <p:cNvPr id="81" name="Pil høyre 80"/>
            <p:cNvSpPr/>
            <p:nvPr/>
          </p:nvSpPr>
          <p:spPr bwMode="auto">
            <a:xfrm>
              <a:off x="8404067" y="4630537"/>
              <a:ext cx="178599" cy="7904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defPPr>
                <a:defRPr lang="nb-NO"/>
              </a:defPPr>
              <a:lvl1pPr algn="l" rtl="0" eaLnBrk="0" fontAlgn="base" hangingPunct="0">
                <a:spcBef>
                  <a:spcPct val="0"/>
                </a:spcBef>
                <a:spcAft>
                  <a:spcPct val="0"/>
                </a:spcAft>
                <a:defRPr sz="2400" kern="1200">
                  <a:solidFill>
                    <a:schemeClr val="tx1"/>
                  </a:solidFill>
                  <a:latin typeface="Arial" charset="0"/>
                  <a:ea typeface="ヒラギノ角ゴ Pro W3" pitchFamily="96" charset="-128"/>
                  <a:cs typeface="+mn-cs"/>
                </a:defRPr>
              </a:lvl1pPr>
              <a:lvl2pPr marL="457200" algn="l" rtl="0" eaLnBrk="0" fontAlgn="base" hangingPunct="0">
                <a:spcBef>
                  <a:spcPct val="0"/>
                </a:spcBef>
                <a:spcAft>
                  <a:spcPct val="0"/>
                </a:spcAft>
                <a:defRPr sz="2400" kern="1200">
                  <a:solidFill>
                    <a:schemeClr val="tx1"/>
                  </a:solidFill>
                  <a:latin typeface="Arial" charset="0"/>
                  <a:ea typeface="ヒラギノ角ゴ Pro W3" pitchFamily="96" charset="-128"/>
                  <a:cs typeface="+mn-cs"/>
                </a:defRPr>
              </a:lvl2pPr>
              <a:lvl3pPr marL="914400" algn="l" rtl="0" eaLnBrk="0" fontAlgn="base" hangingPunct="0">
                <a:spcBef>
                  <a:spcPct val="0"/>
                </a:spcBef>
                <a:spcAft>
                  <a:spcPct val="0"/>
                </a:spcAft>
                <a:defRPr sz="2400" kern="1200">
                  <a:solidFill>
                    <a:schemeClr val="tx1"/>
                  </a:solidFill>
                  <a:latin typeface="Arial" charset="0"/>
                  <a:ea typeface="ヒラギノ角ゴ Pro W3" pitchFamily="96" charset="-128"/>
                  <a:cs typeface="+mn-cs"/>
                </a:defRPr>
              </a:lvl3pPr>
              <a:lvl4pPr marL="1371600" algn="l" rtl="0" eaLnBrk="0" fontAlgn="base" hangingPunct="0">
                <a:spcBef>
                  <a:spcPct val="0"/>
                </a:spcBef>
                <a:spcAft>
                  <a:spcPct val="0"/>
                </a:spcAft>
                <a:defRPr sz="2400" kern="1200">
                  <a:solidFill>
                    <a:schemeClr val="tx1"/>
                  </a:solidFill>
                  <a:latin typeface="Arial" charset="0"/>
                  <a:ea typeface="ヒラギノ角ゴ Pro W3" pitchFamily="96" charset="-128"/>
                  <a:cs typeface="+mn-cs"/>
                </a:defRPr>
              </a:lvl4pPr>
              <a:lvl5pPr marL="1828800" algn="l" rtl="0" eaLnBrk="0" fontAlgn="base" hangingPunct="0">
                <a:spcBef>
                  <a:spcPct val="0"/>
                </a:spcBef>
                <a:spcAft>
                  <a:spcPct val="0"/>
                </a:spcAft>
                <a:defRPr sz="2400" kern="1200">
                  <a:solidFill>
                    <a:schemeClr val="tx1"/>
                  </a:solidFill>
                  <a:latin typeface="Arial" charset="0"/>
                  <a:ea typeface="ヒラギノ角ゴ Pro W3" pitchFamily="96" charset="-128"/>
                  <a:cs typeface="+mn-cs"/>
                </a:defRPr>
              </a:lvl5pPr>
              <a:lvl6pPr marL="2286000" algn="l" defTabSz="914400" rtl="0" eaLnBrk="1" latinLnBrk="0" hangingPunct="1">
                <a:defRPr sz="2400" kern="1200">
                  <a:solidFill>
                    <a:schemeClr val="tx1"/>
                  </a:solidFill>
                  <a:latin typeface="Arial" charset="0"/>
                  <a:ea typeface="ヒラギノ角ゴ Pro W3" pitchFamily="96" charset="-128"/>
                  <a:cs typeface="+mn-cs"/>
                </a:defRPr>
              </a:lvl6pPr>
              <a:lvl7pPr marL="2743200" algn="l" defTabSz="914400" rtl="0" eaLnBrk="1" latinLnBrk="0" hangingPunct="1">
                <a:defRPr sz="2400" kern="1200">
                  <a:solidFill>
                    <a:schemeClr val="tx1"/>
                  </a:solidFill>
                  <a:latin typeface="Arial" charset="0"/>
                  <a:ea typeface="ヒラギノ角ゴ Pro W3" pitchFamily="96" charset="-128"/>
                  <a:cs typeface="+mn-cs"/>
                </a:defRPr>
              </a:lvl7pPr>
              <a:lvl8pPr marL="3200400" algn="l" defTabSz="914400" rtl="0" eaLnBrk="1" latinLnBrk="0" hangingPunct="1">
                <a:defRPr sz="2400" kern="1200">
                  <a:solidFill>
                    <a:schemeClr val="tx1"/>
                  </a:solidFill>
                  <a:latin typeface="Arial" charset="0"/>
                  <a:ea typeface="ヒラギノ角ゴ Pro W3" pitchFamily="96" charset="-128"/>
                  <a:cs typeface="+mn-cs"/>
                </a:defRPr>
              </a:lvl8pPr>
              <a:lvl9pPr marL="3657600" algn="l" defTabSz="914400" rtl="0" eaLnBrk="1" latinLnBrk="0" hangingPunct="1">
                <a:defRPr sz="2400" kern="1200">
                  <a:solidFill>
                    <a:schemeClr val="tx1"/>
                  </a:solidFill>
                  <a:latin typeface="Arial" charset="0"/>
                  <a:ea typeface="ヒラギノ角ゴ Pro W3" pitchFamily="96" charset="-128"/>
                  <a:cs typeface="+mn-cs"/>
                </a:defRPr>
              </a:lvl9pPr>
            </a:lstStyle>
            <a:p>
              <a:pPr defTabSz="685811"/>
              <a:endParaRPr lang="nb-NO" sz="1800" dirty="0">
                <a:solidFill>
                  <a:srgbClr val="112C3C"/>
                </a:solidFill>
              </a:endParaRPr>
            </a:p>
          </p:txBody>
        </p:sp>
        <p:sp>
          <p:nvSpPr>
            <p:cNvPr id="82" name="Rektangel 81"/>
            <p:cNvSpPr/>
            <p:nvPr/>
          </p:nvSpPr>
          <p:spPr bwMode="auto">
            <a:xfrm>
              <a:off x="2623836" y="3737261"/>
              <a:ext cx="1105614" cy="518351"/>
            </a:xfrm>
            <a:prstGeom prst="rect">
              <a:avLst/>
            </a:prstGeom>
            <a:solidFill>
              <a:schemeClr val="accent2">
                <a:lumMod val="40000"/>
                <a:lumOff val="60000"/>
              </a:schemeClr>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lIns="27000" tIns="27000" rIns="27000" bIns="27000" anchor="ctr"/>
            <a:lstStyle>
              <a:defPPr>
                <a:defRPr lang="nb-NO"/>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defTabSz="914400">
                <a:defRPr/>
              </a:pPr>
              <a:r>
                <a:rPr lang="nb-NO" sz="825" dirty="0">
                  <a:solidFill>
                    <a:srgbClr val="112C3C"/>
                  </a:solidFill>
                </a:rPr>
                <a:t>Byggesøknadsløsninger</a:t>
              </a:r>
            </a:p>
          </p:txBody>
        </p:sp>
        <p:sp>
          <p:nvSpPr>
            <p:cNvPr id="83" name="Rektangel 82"/>
            <p:cNvSpPr/>
            <p:nvPr/>
          </p:nvSpPr>
          <p:spPr bwMode="auto">
            <a:xfrm>
              <a:off x="2738136" y="3851561"/>
              <a:ext cx="1105614" cy="518351"/>
            </a:xfrm>
            <a:prstGeom prst="rect">
              <a:avLst/>
            </a:prstGeom>
            <a:solidFill>
              <a:schemeClr val="accent2">
                <a:lumMod val="40000"/>
                <a:lumOff val="60000"/>
              </a:schemeClr>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lIns="27000" tIns="27000" rIns="27000" bIns="27000" anchor="ctr"/>
            <a:lstStyle>
              <a:defPPr>
                <a:defRPr lang="nb-NO"/>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defTabSz="914400">
                <a:defRPr/>
              </a:pPr>
              <a:r>
                <a:rPr lang="nb-NO" sz="825" dirty="0">
                  <a:solidFill>
                    <a:srgbClr val="112C3C"/>
                  </a:solidFill>
                </a:rPr>
                <a:t>Byggesøknadsløsninger</a:t>
              </a:r>
            </a:p>
          </p:txBody>
        </p:sp>
        <p:sp>
          <p:nvSpPr>
            <p:cNvPr id="84" name="Rektangel 83"/>
            <p:cNvSpPr/>
            <p:nvPr/>
          </p:nvSpPr>
          <p:spPr bwMode="auto">
            <a:xfrm>
              <a:off x="2852436" y="3965861"/>
              <a:ext cx="1105614" cy="518351"/>
            </a:xfrm>
            <a:prstGeom prst="rect">
              <a:avLst/>
            </a:prstGeom>
            <a:solidFill>
              <a:schemeClr val="accent2">
                <a:lumMod val="40000"/>
                <a:lumOff val="60000"/>
              </a:schemeClr>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lIns="27000" tIns="27000" rIns="27000" bIns="27000" anchor="ctr"/>
            <a:lstStyle>
              <a:defPPr>
                <a:defRPr lang="nb-NO"/>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defTabSz="914400">
                <a:defRPr/>
              </a:pPr>
              <a:r>
                <a:rPr lang="nb-NO" sz="825" dirty="0">
                  <a:solidFill>
                    <a:srgbClr val="112C3C"/>
                  </a:solidFill>
                </a:rPr>
                <a:t>Byggesøknadsløsninger</a:t>
              </a:r>
            </a:p>
          </p:txBody>
        </p:sp>
        <p:sp>
          <p:nvSpPr>
            <p:cNvPr id="5" name="Avrundet rektangel 4"/>
            <p:cNvSpPr/>
            <p:nvPr/>
          </p:nvSpPr>
          <p:spPr>
            <a:xfrm>
              <a:off x="2965551" y="3311717"/>
              <a:ext cx="787954" cy="225296"/>
            </a:xfrm>
            <a:prstGeom prst="roundRect">
              <a:avLst/>
            </a:prstGeom>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tIns="81000" bIns="81000" rtlCol="0" anchor="ctr"/>
            <a:lstStyle/>
            <a:p>
              <a:pPr algn="ctr" defTabSz="914400"/>
              <a:r>
                <a:rPr lang="nb-NO" sz="1350" dirty="0">
                  <a:solidFill>
                    <a:srgbClr val="112C3C"/>
                  </a:solidFill>
                </a:rPr>
                <a:t>Søker</a:t>
              </a:r>
            </a:p>
          </p:txBody>
        </p:sp>
        <p:sp>
          <p:nvSpPr>
            <p:cNvPr id="86" name="Avrundet rektangel 85"/>
            <p:cNvSpPr/>
            <p:nvPr/>
          </p:nvSpPr>
          <p:spPr>
            <a:xfrm>
              <a:off x="8771257" y="3344432"/>
              <a:ext cx="1404141" cy="202354"/>
            </a:xfrm>
            <a:prstGeom prst="roundRect">
              <a:avLst/>
            </a:prstGeom>
            <a:ln>
              <a:solidFill>
                <a:schemeClr val="bg1">
                  <a:lumMod val="85000"/>
                </a:schemeClr>
              </a:solidFill>
            </a:ln>
          </p:spPr>
          <p:style>
            <a:lnRef idx="2">
              <a:schemeClr val="dk1"/>
            </a:lnRef>
            <a:fillRef idx="1">
              <a:schemeClr val="lt1"/>
            </a:fillRef>
            <a:effectRef idx="0">
              <a:schemeClr val="dk1"/>
            </a:effectRef>
            <a:fontRef idx="minor">
              <a:schemeClr val="dk1"/>
            </a:fontRef>
          </p:style>
          <p:txBody>
            <a:bodyPr tIns="81000" bIns="81000" rtlCol="0" anchor="ctr"/>
            <a:lstStyle/>
            <a:p>
              <a:pPr algn="ctr" defTabSz="914400"/>
              <a:r>
                <a:rPr lang="nb-NO" sz="1350" dirty="0">
                  <a:solidFill>
                    <a:srgbClr val="112C3C"/>
                  </a:solidFill>
                </a:rPr>
                <a:t>Saksbehandler</a:t>
              </a:r>
            </a:p>
          </p:txBody>
        </p:sp>
        <p:pic>
          <p:nvPicPr>
            <p:cNvPr id="24578" name="Picture 2" descr="eByggesøkna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4381" y="4600095"/>
              <a:ext cx="841064" cy="935039"/>
            </a:xfrm>
            <a:prstGeom prst="rect">
              <a:avLst/>
            </a:prstGeom>
            <a:noFill/>
            <a:extLst>
              <a:ext uri="{909E8E84-426E-40DD-AFC4-6F175D3DCCD1}">
                <a14:hiddenFill xmlns:a14="http://schemas.microsoft.com/office/drawing/2010/main">
                  <a:solidFill>
                    <a:srgbClr val="FFFFFF"/>
                  </a:solidFill>
                </a14:hiddenFill>
              </a:ext>
            </a:extLst>
          </p:spPr>
        </p:pic>
        <p:sp>
          <p:nvSpPr>
            <p:cNvPr id="35" name="Shape 600"/>
            <p:cNvSpPr/>
            <p:nvPr/>
          </p:nvSpPr>
          <p:spPr>
            <a:xfrm>
              <a:off x="8625293" y="4114815"/>
              <a:ext cx="648937" cy="770825"/>
            </a:xfrm>
            <a:prstGeom prst="roundRect">
              <a:avLst>
                <a:gd name="adj" fmla="val 6720"/>
              </a:avLst>
            </a:prstGeom>
            <a:solidFill>
              <a:srgbClr val="002060"/>
            </a:solidFill>
            <a:ln w="9525" cap="flat">
              <a:solidFill>
                <a:srgbClr val="BFBFBF"/>
              </a:solidFill>
              <a:prstDash val="solid"/>
              <a:bevel/>
            </a:ln>
            <a:effectLst>
              <a:outerShdw blurRad="38100" dist="23000" dir="5400000" rotWithShape="0">
                <a:srgbClr val="000000">
                  <a:alpha val="35000"/>
                </a:srgbClr>
              </a:outerShdw>
            </a:effectLst>
          </p:spPr>
          <p:txBody>
            <a:bodyPr wrap="square" lIns="0" tIns="0" rIns="0" bIns="0" numCol="1" anchor="ctr">
              <a:noAutofit/>
            </a:bodyPr>
            <a:lstStyle/>
            <a:p>
              <a:pPr defTabSz="914400">
                <a:defRPr b="1">
                  <a:solidFill>
                    <a:srgbClr val="FFFFFF"/>
                  </a:solidFill>
                </a:defRPr>
              </a:pPr>
              <a:endParaRPr sz="1247" b="1">
                <a:solidFill>
                  <a:srgbClr val="FFFFFF"/>
                </a:solidFill>
              </a:endParaRPr>
            </a:p>
          </p:txBody>
        </p:sp>
        <p:sp>
          <p:nvSpPr>
            <p:cNvPr id="36" name="Shape 609"/>
            <p:cNvSpPr/>
            <p:nvPr/>
          </p:nvSpPr>
          <p:spPr>
            <a:xfrm>
              <a:off x="8632931" y="4368338"/>
              <a:ext cx="623391" cy="19947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4923" tIns="24923" rIns="24923" bIns="24923" numCol="1" anchor="ctr">
              <a:spAutoFit/>
            </a:bodyPr>
            <a:lstStyle/>
            <a:p>
              <a:pPr algn="ctr" defTabSz="914400">
                <a:defRPr sz="1800"/>
              </a:pPr>
              <a:r>
                <a:rPr sz="969" b="1" dirty="0">
                  <a:solidFill>
                    <a:srgbClr val="FFFFFF"/>
                  </a:solidFill>
                </a:rPr>
                <a:t>FIKS</a:t>
              </a:r>
              <a:endParaRPr sz="969" dirty="0">
                <a:solidFill>
                  <a:srgbClr val="FFFFFF"/>
                </a:solidFill>
              </a:endParaRPr>
            </a:p>
          </p:txBody>
        </p:sp>
        <p:sp>
          <p:nvSpPr>
            <p:cNvPr id="37" name="Rounded Rectangle 82"/>
            <p:cNvSpPr/>
            <p:nvPr/>
          </p:nvSpPr>
          <p:spPr bwMode="auto">
            <a:xfrm>
              <a:off x="4311445" y="4639499"/>
              <a:ext cx="1476833" cy="408858"/>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defPPr>
                <a:defRPr lang="nb-NO"/>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algn="ctr" defTabSz="914400">
                <a:defRPr/>
              </a:pPr>
              <a:r>
                <a:rPr lang="nb-NO" sz="900" b="1" dirty="0">
                  <a:solidFill>
                    <a:srgbClr val="000000"/>
                  </a:solidFill>
                </a:rPr>
                <a:t>Valideringstjeneste</a:t>
              </a:r>
            </a:p>
            <a:p>
              <a:pPr algn="ctr" defTabSz="914400">
                <a:defRPr/>
              </a:pPr>
              <a:r>
                <a:rPr lang="nb-NO" sz="788" dirty="0">
                  <a:solidFill>
                    <a:srgbClr val="000000"/>
                  </a:solidFill>
                </a:rPr>
                <a:t>Sjekk om «Skjema» er korrekt</a:t>
              </a:r>
            </a:p>
          </p:txBody>
        </p:sp>
        <p:sp>
          <p:nvSpPr>
            <p:cNvPr id="38" name="Rounded Rectangle 82"/>
            <p:cNvSpPr/>
            <p:nvPr/>
          </p:nvSpPr>
          <p:spPr bwMode="auto">
            <a:xfrm>
              <a:off x="4317544" y="3733568"/>
              <a:ext cx="1467987" cy="408858"/>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defPPr>
                <a:defRPr lang="nb-NO"/>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algn="ctr" defTabSz="914400">
                <a:defRPr/>
              </a:pPr>
              <a:r>
                <a:rPr lang="nb-NO" sz="900" b="1" dirty="0">
                  <a:solidFill>
                    <a:srgbClr val="000000"/>
                  </a:solidFill>
                </a:rPr>
                <a:t>Meldingsboks</a:t>
              </a:r>
            </a:p>
            <a:p>
              <a:pPr algn="ctr" defTabSz="914400">
                <a:defRPr/>
              </a:pPr>
              <a:r>
                <a:rPr lang="nb-NO" sz="788" dirty="0">
                  <a:solidFill>
                    <a:srgbClr val="000000"/>
                  </a:solidFill>
                </a:rPr>
                <a:t>Mellomlagring av «Skjema» under utfylling og arkiv</a:t>
              </a:r>
            </a:p>
          </p:txBody>
        </p:sp>
        <p:sp>
          <p:nvSpPr>
            <p:cNvPr id="41" name="Rounded Rectangle 82"/>
            <p:cNvSpPr/>
            <p:nvPr/>
          </p:nvSpPr>
          <p:spPr bwMode="auto">
            <a:xfrm>
              <a:off x="3958050" y="5743899"/>
              <a:ext cx="4280190" cy="220627"/>
            </a:xfrm>
            <a:prstGeom prst="roundRect">
              <a:avLst/>
            </a:prstGeom>
          </p:spPr>
          <p:style>
            <a:lnRef idx="1">
              <a:schemeClr val="accent3"/>
            </a:lnRef>
            <a:fillRef idx="2">
              <a:schemeClr val="accent3"/>
            </a:fillRef>
            <a:effectRef idx="1">
              <a:schemeClr val="accent3"/>
            </a:effectRef>
            <a:fontRef idx="minor">
              <a:schemeClr val="dk1"/>
            </a:fontRef>
          </p:style>
          <p:txBody>
            <a:bodyPr lIns="27000" tIns="27000" rIns="27000" bIns="27000" anchor="ctr"/>
            <a:lstStyle>
              <a:defPPr>
                <a:defRPr lang="nb-NO"/>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algn="ctr" defTabSz="914400">
                <a:defRPr/>
              </a:pPr>
              <a:r>
                <a:rPr lang="nb-NO" sz="1050" dirty="0">
                  <a:solidFill>
                    <a:srgbClr val="000000"/>
                  </a:solidFill>
                </a:rPr>
                <a:t>Fellestjenester BYGG</a:t>
              </a:r>
              <a:endParaRPr lang="nb-NO" sz="825" dirty="0">
                <a:solidFill>
                  <a:srgbClr val="000000"/>
                </a:solidFill>
              </a:endParaRPr>
            </a:p>
          </p:txBody>
        </p:sp>
        <p:sp>
          <p:nvSpPr>
            <p:cNvPr id="34" name="Pil høyre 31"/>
            <p:cNvSpPr/>
            <p:nvPr/>
          </p:nvSpPr>
          <p:spPr bwMode="auto">
            <a:xfrm rot="10800000">
              <a:off x="4010210" y="5271303"/>
              <a:ext cx="2528198" cy="111104"/>
            </a:xfrm>
            <a:prstGeom prst="rightArrow">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defPPr>
                <a:defRPr lang="nb-NO"/>
              </a:defPPr>
              <a:lvl1pPr algn="l" rtl="0" eaLnBrk="0" fontAlgn="base" hangingPunct="0">
                <a:spcBef>
                  <a:spcPct val="0"/>
                </a:spcBef>
                <a:spcAft>
                  <a:spcPct val="0"/>
                </a:spcAft>
                <a:defRPr sz="2400" kern="1200">
                  <a:solidFill>
                    <a:schemeClr val="tx1"/>
                  </a:solidFill>
                  <a:latin typeface="Arial" charset="0"/>
                  <a:ea typeface="ヒラギノ角ゴ Pro W3" pitchFamily="96" charset="-128"/>
                  <a:cs typeface="+mn-cs"/>
                </a:defRPr>
              </a:lvl1pPr>
              <a:lvl2pPr marL="457200" algn="l" rtl="0" eaLnBrk="0" fontAlgn="base" hangingPunct="0">
                <a:spcBef>
                  <a:spcPct val="0"/>
                </a:spcBef>
                <a:spcAft>
                  <a:spcPct val="0"/>
                </a:spcAft>
                <a:defRPr sz="2400" kern="1200">
                  <a:solidFill>
                    <a:schemeClr val="tx1"/>
                  </a:solidFill>
                  <a:latin typeface="Arial" charset="0"/>
                  <a:ea typeface="ヒラギノ角ゴ Pro W3" pitchFamily="96" charset="-128"/>
                  <a:cs typeface="+mn-cs"/>
                </a:defRPr>
              </a:lvl2pPr>
              <a:lvl3pPr marL="914400" algn="l" rtl="0" eaLnBrk="0" fontAlgn="base" hangingPunct="0">
                <a:spcBef>
                  <a:spcPct val="0"/>
                </a:spcBef>
                <a:spcAft>
                  <a:spcPct val="0"/>
                </a:spcAft>
                <a:defRPr sz="2400" kern="1200">
                  <a:solidFill>
                    <a:schemeClr val="tx1"/>
                  </a:solidFill>
                  <a:latin typeface="Arial" charset="0"/>
                  <a:ea typeface="ヒラギノ角ゴ Pro W3" pitchFamily="96" charset="-128"/>
                  <a:cs typeface="+mn-cs"/>
                </a:defRPr>
              </a:lvl3pPr>
              <a:lvl4pPr marL="1371600" algn="l" rtl="0" eaLnBrk="0" fontAlgn="base" hangingPunct="0">
                <a:spcBef>
                  <a:spcPct val="0"/>
                </a:spcBef>
                <a:spcAft>
                  <a:spcPct val="0"/>
                </a:spcAft>
                <a:defRPr sz="2400" kern="1200">
                  <a:solidFill>
                    <a:schemeClr val="tx1"/>
                  </a:solidFill>
                  <a:latin typeface="Arial" charset="0"/>
                  <a:ea typeface="ヒラギノ角ゴ Pro W3" pitchFamily="96" charset="-128"/>
                  <a:cs typeface="+mn-cs"/>
                </a:defRPr>
              </a:lvl4pPr>
              <a:lvl5pPr marL="1828800" algn="l" rtl="0" eaLnBrk="0" fontAlgn="base" hangingPunct="0">
                <a:spcBef>
                  <a:spcPct val="0"/>
                </a:spcBef>
                <a:spcAft>
                  <a:spcPct val="0"/>
                </a:spcAft>
                <a:defRPr sz="2400" kern="1200">
                  <a:solidFill>
                    <a:schemeClr val="tx1"/>
                  </a:solidFill>
                  <a:latin typeface="Arial" charset="0"/>
                  <a:ea typeface="ヒラギノ角ゴ Pro W3" pitchFamily="96" charset="-128"/>
                  <a:cs typeface="+mn-cs"/>
                </a:defRPr>
              </a:lvl5pPr>
              <a:lvl6pPr marL="2286000" algn="l" defTabSz="914400" rtl="0" eaLnBrk="1" latinLnBrk="0" hangingPunct="1">
                <a:defRPr sz="2400" kern="1200">
                  <a:solidFill>
                    <a:schemeClr val="tx1"/>
                  </a:solidFill>
                  <a:latin typeface="Arial" charset="0"/>
                  <a:ea typeface="ヒラギノ角ゴ Pro W3" pitchFamily="96" charset="-128"/>
                  <a:cs typeface="+mn-cs"/>
                </a:defRPr>
              </a:lvl6pPr>
              <a:lvl7pPr marL="2743200" algn="l" defTabSz="914400" rtl="0" eaLnBrk="1" latinLnBrk="0" hangingPunct="1">
                <a:defRPr sz="2400" kern="1200">
                  <a:solidFill>
                    <a:schemeClr val="tx1"/>
                  </a:solidFill>
                  <a:latin typeface="Arial" charset="0"/>
                  <a:ea typeface="ヒラギノ角ゴ Pro W3" pitchFamily="96" charset="-128"/>
                  <a:cs typeface="+mn-cs"/>
                </a:defRPr>
              </a:lvl7pPr>
              <a:lvl8pPr marL="3200400" algn="l" defTabSz="914400" rtl="0" eaLnBrk="1" latinLnBrk="0" hangingPunct="1">
                <a:defRPr sz="2400" kern="1200">
                  <a:solidFill>
                    <a:schemeClr val="tx1"/>
                  </a:solidFill>
                  <a:latin typeface="Arial" charset="0"/>
                  <a:ea typeface="ヒラギノ角ゴ Pro W3" pitchFamily="96" charset="-128"/>
                  <a:cs typeface="+mn-cs"/>
                </a:defRPr>
              </a:lvl8pPr>
              <a:lvl9pPr marL="3657600" algn="l" defTabSz="914400" rtl="0" eaLnBrk="1" latinLnBrk="0" hangingPunct="1">
                <a:defRPr sz="2400" kern="1200">
                  <a:solidFill>
                    <a:schemeClr val="tx1"/>
                  </a:solidFill>
                  <a:latin typeface="Arial" charset="0"/>
                  <a:ea typeface="ヒラギノ角ゴ Pro W3" pitchFamily="96" charset="-128"/>
                  <a:cs typeface="+mn-cs"/>
                </a:defRPr>
              </a:lvl9pPr>
            </a:lstStyle>
            <a:p>
              <a:pPr defTabSz="685811"/>
              <a:endParaRPr lang="nb-NO" sz="1800" dirty="0">
                <a:solidFill>
                  <a:srgbClr val="112C3C"/>
                </a:solidFill>
              </a:endParaRPr>
            </a:p>
          </p:txBody>
        </p:sp>
        <p:sp>
          <p:nvSpPr>
            <p:cNvPr id="39" name="Pil høyre 31"/>
            <p:cNvSpPr/>
            <p:nvPr/>
          </p:nvSpPr>
          <p:spPr bwMode="auto">
            <a:xfrm rot="10800000">
              <a:off x="6435054" y="4484656"/>
              <a:ext cx="178599" cy="79040"/>
            </a:xfrm>
            <a:prstGeom prst="rightArrow">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defPPr>
                <a:defRPr lang="nb-NO"/>
              </a:defPPr>
              <a:lvl1pPr algn="l" rtl="0" eaLnBrk="0" fontAlgn="base" hangingPunct="0">
                <a:spcBef>
                  <a:spcPct val="0"/>
                </a:spcBef>
                <a:spcAft>
                  <a:spcPct val="0"/>
                </a:spcAft>
                <a:defRPr sz="2400" kern="1200">
                  <a:solidFill>
                    <a:schemeClr val="tx1"/>
                  </a:solidFill>
                  <a:latin typeface="Arial" charset="0"/>
                  <a:ea typeface="ヒラギノ角ゴ Pro W3" pitchFamily="96" charset="-128"/>
                  <a:cs typeface="+mn-cs"/>
                </a:defRPr>
              </a:lvl1pPr>
              <a:lvl2pPr marL="457200" algn="l" rtl="0" eaLnBrk="0" fontAlgn="base" hangingPunct="0">
                <a:spcBef>
                  <a:spcPct val="0"/>
                </a:spcBef>
                <a:spcAft>
                  <a:spcPct val="0"/>
                </a:spcAft>
                <a:defRPr sz="2400" kern="1200">
                  <a:solidFill>
                    <a:schemeClr val="tx1"/>
                  </a:solidFill>
                  <a:latin typeface="Arial" charset="0"/>
                  <a:ea typeface="ヒラギノ角ゴ Pro W3" pitchFamily="96" charset="-128"/>
                  <a:cs typeface="+mn-cs"/>
                </a:defRPr>
              </a:lvl2pPr>
              <a:lvl3pPr marL="914400" algn="l" rtl="0" eaLnBrk="0" fontAlgn="base" hangingPunct="0">
                <a:spcBef>
                  <a:spcPct val="0"/>
                </a:spcBef>
                <a:spcAft>
                  <a:spcPct val="0"/>
                </a:spcAft>
                <a:defRPr sz="2400" kern="1200">
                  <a:solidFill>
                    <a:schemeClr val="tx1"/>
                  </a:solidFill>
                  <a:latin typeface="Arial" charset="0"/>
                  <a:ea typeface="ヒラギノ角ゴ Pro W3" pitchFamily="96" charset="-128"/>
                  <a:cs typeface="+mn-cs"/>
                </a:defRPr>
              </a:lvl3pPr>
              <a:lvl4pPr marL="1371600" algn="l" rtl="0" eaLnBrk="0" fontAlgn="base" hangingPunct="0">
                <a:spcBef>
                  <a:spcPct val="0"/>
                </a:spcBef>
                <a:spcAft>
                  <a:spcPct val="0"/>
                </a:spcAft>
                <a:defRPr sz="2400" kern="1200">
                  <a:solidFill>
                    <a:schemeClr val="tx1"/>
                  </a:solidFill>
                  <a:latin typeface="Arial" charset="0"/>
                  <a:ea typeface="ヒラギノ角ゴ Pro W3" pitchFamily="96" charset="-128"/>
                  <a:cs typeface="+mn-cs"/>
                </a:defRPr>
              </a:lvl4pPr>
              <a:lvl5pPr marL="1828800" algn="l" rtl="0" eaLnBrk="0" fontAlgn="base" hangingPunct="0">
                <a:spcBef>
                  <a:spcPct val="0"/>
                </a:spcBef>
                <a:spcAft>
                  <a:spcPct val="0"/>
                </a:spcAft>
                <a:defRPr sz="2400" kern="1200">
                  <a:solidFill>
                    <a:schemeClr val="tx1"/>
                  </a:solidFill>
                  <a:latin typeface="Arial" charset="0"/>
                  <a:ea typeface="ヒラギノ角ゴ Pro W3" pitchFamily="96" charset="-128"/>
                  <a:cs typeface="+mn-cs"/>
                </a:defRPr>
              </a:lvl5pPr>
              <a:lvl6pPr marL="2286000" algn="l" defTabSz="914400" rtl="0" eaLnBrk="1" latinLnBrk="0" hangingPunct="1">
                <a:defRPr sz="2400" kern="1200">
                  <a:solidFill>
                    <a:schemeClr val="tx1"/>
                  </a:solidFill>
                  <a:latin typeface="Arial" charset="0"/>
                  <a:ea typeface="ヒラギノ角ゴ Pro W3" pitchFamily="96" charset="-128"/>
                  <a:cs typeface="+mn-cs"/>
                </a:defRPr>
              </a:lvl6pPr>
              <a:lvl7pPr marL="2743200" algn="l" defTabSz="914400" rtl="0" eaLnBrk="1" latinLnBrk="0" hangingPunct="1">
                <a:defRPr sz="2400" kern="1200">
                  <a:solidFill>
                    <a:schemeClr val="tx1"/>
                  </a:solidFill>
                  <a:latin typeface="Arial" charset="0"/>
                  <a:ea typeface="ヒラギノ角ゴ Pro W3" pitchFamily="96" charset="-128"/>
                  <a:cs typeface="+mn-cs"/>
                </a:defRPr>
              </a:lvl7pPr>
              <a:lvl8pPr marL="3200400" algn="l" defTabSz="914400" rtl="0" eaLnBrk="1" latinLnBrk="0" hangingPunct="1">
                <a:defRPr sz="2400" kern="1200">
                  <a:solidFill>
                    <a:schemeClr val="tx1"/>
                  </a:solidFill>
                  <a:latin typeface="Arial" charset="0"/>
                  <a:ea typeface="ヒラギノ角ゴ Pro W3" pitchFamily="96" charset="-128"/>
                  <a:cs typeface="+mn-cs"/>
                </a:defRPr>
              </a:lvl8pPr>
              <a:lvl9pPr marL="3657600" algn="l" defTabSz="914400" rtl="0" eaLnBrk="1" latinLnBrk="0" hangingPunct="1">
                <a:defRPr sz="2400" kern="1200">
                  <a:solidFill>
                    <a:schemeClr val="tx1"/>
                  </a:solidFill>
                  <a:latin typeface="Arial" charset="0"/>
                  <a:ea typeface="ヒラギノ角ゴ Pro W3" pitchFamily="96" charset="-128"/>
                  <a:cs typeface="+mn-cs"/>
                </a:defRPr>
              </a:lvl9pPr>
            </a:lstStyle>
            <a:p>
              <a:pPr defTabSz="685811"/>
              <a:endParaRPr lang="nb-NO" sz="1800" dirty="0">
                <a:solidFill>
                  <a:srgbClr val="112C3C"/>
                </a:solidFill>
              </a:endParaRPr>
            </a:p>
          </p:txBody>
        </p:sp>
        <p:sp>
          <p:nvSpPr>
            <p:cNvPr id="42" name="TextBox 83"/>
            <p:cNvSpPr txBox="1"/>
            <p:nvPr/>
          </p:nvSpPr>
          <p:spPr bwMode="auto">
            <a:xfrm rot="16200000">
              <a:off x="6545446" y="5082613"/>
              <a:ext cx="712015" cy="193027"/>
            </a:xfrm>
            <a:prstGeom prst="rect">
              <a:avLst/>
            </a:prstGeom>
            <a:solidFill>
              <a:schemeClr val="accent2"/>
            </a:solidFill>
          </p:spPr>
          <p:style>
            <a:lnRef idx="1">
              <a:schemeClr val="accent3"/>
            </a:lnRef>
            <a:fillRef idx="2">
              <a:schemeClr val="accent3"/>
            </a:fillRef>
            <a:effectRef idx="1">
              <a:schemeClr val="accent3"/>
            </a:effectRef>
            <a:fontRef idx="minor">
              <a:schemeClr val="dk1"/>
            </a:fontRef>
          </p:style>
          <p:txBody>
            <a:bodyPr wrap="square" lIns="27000" tIns="27000" rIns="27000" bIns="27000">
              <a:spAutoFit/>
            </a:bodyPr>
            <a:lstStyle>
              <a:defPPr>
                <a:defRPr lang="nb-NO"/>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algn="ctr" defTabSz="914400">
                <a:defRPr/>
              </a:pPr>
              <a:r>
                <a:rPr lang="nb-NO" sz="900" b="1" dirty="0">
                  <a:solidFill>
                    <a:srgbClr val="000000"/>
                  </a:solidFill>
                </a:rPr>
                <a:t>API</a:t>
              </a:r>
            </a:p>
          </p:txBody>
        </p:sp>
        <p:sp>
          <p:nvSpPr>
            <p:cNvPr id="43" name="TextBox 83"/>
            <p:cNvSpPr txBox="1"/>
            <p:nvPr/>
          </p:nvSpPr>
          <p:spPr bwMode="auto">
            <a:xfrm rot="16200000">
              <a:off x="7674121" y="5089024"/>
              <a:ext cx="712015" cy="193027"/>
            </a:xfrm>
            <a:prstGeom prst="rect">
              <a:avLst/>
            </a:prstGeom>
            <a:solidFill>
              <a:schemeClr val="accent2"/>
            </a:solidFill>
          </p:spPr>
          <p:style>
            <a:lnRef idx="1">
              <a:schemeClr val="accent3"/>
            </a:lnRef>
            <a:fillRef idx="2">
              <a:schemeClr val="accent3"/>
            </a:fillRef>
            <a:effectRef idx="1">
              <a:schemeClr val="accent3"/>
            </a:effectRef>
            <a:fontRef idx="minor">
              <a:schemeClr val="dk1"/>
            </a:fontRef>
          </p:style>
          <p:txBody>
            <a:bodyPr wrap="square" lIns="27000" tIns="27000" rIns="27000" bIns="27000">
              <a:spAutoFit/>
            </a:bodyPr>
            <a:lstStyle>
              <a:defPPr>
                <a:defRPr lang="nb-NO"/>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algn="ctr" defTabSz="914400">
                <a:defRPr/>
              </a:pPr>
              <a:r>
                <a:rPr lang="nb-NO" sz="900" b="1" dirty="0">
                  <a:solidFill>
                    <a:srgbClr val="000000"/>
                  </a:solidFill>
                </a:rPr>
                <a:t>API</a:t>
              </a:r>
            </a:p>
          </p:txBody>
        </p:sp>
        <p:sp>
          <p:nvSpPr>
            <p:cNvPr id="45" name="Rounded Rectangle 82"/>
            <p:cNvSpPr/>
            <p:nvPr/>
          </p:nvSpPr>
          <p:spPr bwMode="auto">
            <a:xfrm>
              <a:off x="7071972" y="4682068"/>
              <a:ext cx="612772" cy="255611"/>
            </a:xfrm>
            <a:prstGeom prst="roundRect">
              <a:avLst/>
            </a:prstGeom>
            <a:solidFill>
              <a:schemeClr val="accent2"/>
            </a:solidFill>
          </p:spPr>
          <p:style>
            <a:lnRef idx="1">
              <a:schemeClr val="accent3"/>
            </a:lnRef>
            <a:fillRef idx="2">
              <a:schemeClr val="accent3"/>
            </a:fillRef>
            <a:effectRef idx="1">
              <a:schemeClr val="accent3"/>
            </a:effectRef>
            <a:fontRef idx="minor">
              <a:schemeClr val="dk1"/>
            </a:fontRef>
          </p:style>
          <p:txBody>
            <a:bodyPr anchor="ctr"/>
            <a:lstStyle>
              <a:defPPr>
                <a:defRPr lang="nb-NO"/>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algn="ctr" defTabSz="914400">
                <a:defRPr/>
              </a:pPr>
              <a:r>
                <a:rPr lang="nb-NO" sz="900" b="1" dirty="0">
                  <a:solidFill>
                    <a:srgbClr val="000000"/>
                  </a:solidFill>
                </a:rPr>
                <a:t>Status</a:t>
              </a:r>
            </a:p>
          </p:txBody>
        </p:sp>
        <p:sp>
          <p:nvSpPr>
            <p:cNvPr id="46" name="Rounded Rectangle 82"/>
            <p:cNvSpPr/>
            <p:nvPr/>
          </p:nvSpPr>
          <p:spPr bwMode="auto">
            <a:xfrm>
              <a:off x="7083833" y="5301494"/>
              <a:ext cx="811112" cy="240051"/>
            </a:xfrm>
            <a:prstGeom prst="roundRect">
              <a:avLst/>
            </a:prstGeom>
            <a:solidFill>
              <a:schemeClr val="accent2"/>
            </a:solidFill>
          </p:spPr>
          <p:style>
            <a:lnRef idx="1">
              <a:schemeClr val="accent3"/>
            </a:lnRef>
            <a:fillRef idx="2">
              <a:schemeClr val="accent3"/>
            </a:fillRef>
            <a:effectRef idx="1">
              <a:schemeClr val="accent3"/>
            </a:effectRef>
            <a:fontRef idx="minor">
              <a:schemeClr val="dk1"/>
            </a:fontRef>
          </p:style>
          <p:txBody>
            <a:bodyPr anchor="ctr"/>
            <a:lstStyle>
              <a:defPPr>
                <a:defRPr lang="nb-NO"/>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algn="ctr" defTabSz="914400">
                <a:defRPr/>
              </a:pPr>
              <a:r>
                <a:rPr lang="nb-NO" sz="900" b="1" dirty="0">
                  <a:solidFill>
                    <a:srgbClr val="000000"/>
                  </a:solidFill>
                </a:rPr>
                <a:t>Vedtak</a:t>
              </a:r>
            </a:p>
          </p:txBody>
        </p:sp>
        <p:sp>
          <p:nvSpPr>
            <p:cNvPr id="47" name="Rounded Rectangle 82"/>
            <p:cNvSpPr/>
            <p:nvPr/>
          </p:nvSpPr>
          <p:spPr bwMode="auto">
            <a:xfrm>
              <a:off x="7083833" y="5015691"/>
              <a:ext cx="810766" cy="255613"/>
            </a:xfrm>
            <a:prstGeom prst="roundRect">
              <a:avLst/>
            </a:prstGeom>
            <a:solidFill>
              <a:schemeClr val="accent2"/>
            </a:solidFill>
          </p:spPr>
          <p:style>
            <a:lnRef idx="1">
              <a:schemeClr val="accent3"/>
            </a:lnRef>
            <a:fillRef idx="2">
              <a:schemeClr val="accent3"/>
            </a:fillRef>
            <a:effectRef idx="1">
              <a:schemeClr val="accent3"/>
            </a:effectRef>
            <a:fontRef idx="minor">
              <a:schemeClr val="dk1"/>
            </a:fontRef>
          </p:style>
          <p:txBody>
            <a:bodyPr anchor="ctr"/>
            <a:lstStyle>
              <a:defPPr>
                <a:defRPr lang="nb-NO"/>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algn="ctr" defTabSz="914400">
                <a:defRPr/>
              </a:pPr>
              <a:r>
                <a:rPr lang="nb-NO" sz="900" b="1" dirty="0">
                  <a:solidFill>
                    <a:srgbClr val="000000"/>
                  </a:solidFill>
                </a:rPr>
                <a:t>Kvittering</a:t>
              </a:r>
            </a:p>
          </p:txBody>
        </p:sp>
        <p:sp>
          <p:nvSpPr>
            <p:cNvPr id="48" name="Pil høyre 76"/>
            <p:cNvSpPr/>
            <p:nvPr/>
          </p:nvSpPr>
          <p:spPr bwMode="auto">
            <a:xfrm flipH="1" flipV="1">
              <a:off x="8391821" y="5118058"/>
              <a:ext cx="1048232" cy="45719"/>
            </a:xfrm>
            <a:prstGeom prst="rightArrow">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defPPr>
                <a:defRPr lang="nb-NO"/>
              </a:defPPr>
              <a:lvl1pPr algn="l" rtl="0" eaLnBrk="0" fontAlgn="base" hangingPunct="0">
                <a:spcBef>
                  <a:spcPct val="0"/>
                </a:spcBef>
                <a:spcAft>
                  <a:spcPct val="0"/>
                </a:spcAft>
                <a:defRPr sz="2400" kern="1200">
                  <a:solidFill>
                    <a:schemeClr val="tx1"/>
                  </a:solidFill>
                  <a:latin typeface="Arial" charset="0"/>
                  <a:ea typeface="ヒラギノ角ゴ Pro W3" pitchFamily="96" charset="-128"/>
                  <a:cs typeface="+mn-cs"/>
                </a:defRPr>
              </a:lvl1pPr>
              <a:lvl2pPr marL="457200" algn="l" rtl="0" eaLnBrk="0" fontAlgn="base" hangingPunct="0">
                <a:spcBef>
                  <a:spcPct val="0"/>
                </a:spcBef>
                <a:spcAft>
                  <a:spcPct val="0"/>
                </a:spcAft>
                <a:defRPr sz="2400" kern="1200">
                  <a:solidFill>
                    <a:schemeClr val="tx1"/>
                  </a:solidFill>
                  <a:latin typeface="Arial" charset="0"/>
                  <a:ea typeface="ヒラギノ角ゴ Pro W3" pitchFamily="96" charset="-128"/>
                  <a:cs typeface="+mn-cs"/>
                </a:defRPr>
              </a:lvl2pPr>
              <a:lvl3pPr marL="914400" algn="l" rtl="0" eaLnBrk="0" fontAlgn="base" hangingPunct="0">
                <a:spcBef>
                  <a:spcPct val="0"/>
                </a:spcBef>
                <a:spcAft>
                  <a:spcPct val="0"/>
                </a:spcAft>
                <a:defRPr sz="2400" kern="1200">
                  <a:solidFill>
                    <a:schemeClr val="tx1"/>
                  </a:solidFill>
                  <a:latin typeface="Arial" charset="0"/>
                  <a:ea typeface="ヒラギノ角ゴ Pro W3" pitchFamily="96" charset="-128"/>
                  <a:cs typeface="+mn-cs"/>
                </a:defRPr>
              </a:lvl3pPr>
              <a:lvl4pPr marL="1371600" algn="l" rtl="0" eaLnBrk="0" fontAlgn="base" hangingPunct="0">
                <a:spcBef>
                  <a:spcPct val="0"/>
                </a:spcBef>
                <a:spcAft>
                  <a:spcPct val="0"/>
                </a:spcAft>
                <a:defRPr sz="2400" kern="1200">
                  <a:solidFill>
                    <a:schemeClr val="tx1"/>
                  </a:solidFill>
                  <a:latin typeface="Arial" charset="0"/>
                  <a:ea typeface="ヒラギノ角ゴ Pro W3" pitchFamily="96" charset="-128"/>
                  <a:cs typeface="+mn-cs"/>
                </a:defRPr>
              </a:lvl4pPr>
              <a:lvl5pPr marL="1828800" algn="l" rtl="0" eaLnBrk="0" fontAlgn="base" hangingPunct="0">
                <a:spcBef>
                  <a:spcPct val="0"/>
                </a:spcBef>
                <a:spcAft>
                  <a:spcPct val="0"/>
                </a:spcAft>
                <a:defRPr sz="2400" kern="1200">
                  <a:solidFill>
                    <a:schemeClr val="tx1"/>
                  </a:solidFill>
                  <a:latin typeface="Arial" charset="0"/>
                  <a:ea typeface="ヒラギノ角ゴ Pro W3" pitchFamily="96" charset="-128"/>
                  <a:cs typeface="+mn-cs"/>
                </a:defRPr>
              </a:lvl5pPr>
              <a:lvl6pPr marL="2286000" algn="l" defTabSz="914400" rtl="0" eaLnBrk="1" latinLnBrk="0" hangingPunct="1">
                <a:defRPr sz="2400" kern="1200">
                  <a:solidFill>
                    <a:schemeClr val="tx1"/>
                  </a:solidFill>
                  <a:latin typeface="Arial" charset="0"/>
                  <a:ea typeface="ヒラギノ角ゴ Pro W3" pitchFamily="96" charset="-128"/>
                  <a:cs typeface="+mn-cs"/>
                </a:defRPr>
              </a:lvl6pPr>
              <a:lvl7pPr marL="2743200" algn="l" defTabSz="914400" rtl="0" eaLnBrk="1" latinLnBrk="0" hangingPunct="1">
                <a:defRPr sz="2400" kern="1200">
                  <a:solidFill>
                    <a:schemeClr val="tx1"/>
                  </a:solidFill>
                  <a:latin typeface="Arial" charset="0"/>
                  <a:ea typeface="ヒラギノ角ゴ Pro W3" pitchFamily="96" charset="-128"/>
                  <a:cs typeface="+mn-cs"/>
                </a:defRPr>
              </a:lvl7pPr>
              <a:lvl8pPr marL="3200400" algn="l" defTabSz="914400" rtl="0" eaLnBrk="1" latinLnBrk="0" hangingPunct="1">
                <a:defRPr sz="2400" kern="1200">
                  <a:solidFill>
                    <a:schemeClr val="tx1"/>
                  </a:solidFill>
                  <a:latin typeface="Arial" charset="0"/>
                  <a:ea typeface="ヒラギノ角ゴ Pro W3" pitchFamily="96" charset="-128"/>
                  <a:cs typeface="+mn-cs"/>
                </a:defRPr>
              </a:lvl8pPr>
              <a:lvl9pPr marL="3657600" algn="l" defTabSz="914400" rtl="0" eaLnBrk="1" latinLnBrk="0" hangingPunct="1">
                <a:defRPr sz="2400" kern="1200">
                  <a:solidFill>
                    <a:schemeClr val="tx1"/>
                  </a:solidFill>
                  <a:latin typeface="Arial" charset="0"/>
                  <a:ea typeface="ヒラギノ角ゴ Pro W3" pitchFamily="96" charset="-128"/>
                  <a:cs typeface="+mn-cs"/>
                </a:defRPr>
              </a:lvl9pPr>
            </a:lstStyle>
            <a:p>
              <a:pPr defTabSz="685811"/>
              <a:endParaRPr lang="nb-NO" sz="1800" dirty="0">
                <a:solidFill>
                  <a:srgbClr val="112C3C"/>
                </a:solidFill>
              </a:endParaRPr>
            </a:p>
          </p:txBody>
        </p:sp>
        <p:sp>
          <p:nvSpPr>
            <p:cNvPr id="49" name="Rounded Rectangle 82"/>
            <p:cNvSpPr/>
            <p:nvPr/>
          </p:nvSpPr>
          <p:spPr bwMode="auto">
            <a:xfrm>
              <a:off x="6926774" y="4248859"/>
              <a:ext cx="1076515" cy="324044"/>
            </a:xfrm>
            <a:prstGeom prst="roundRect">
              <a:avLst/>
            </a:prstGeom>
            <a:solidFill>
              <a:schemeClr val="accent2"/>
            </a:solidFill>
          </p:spPr>
          <p:style>
            <a:lnRef idx="1">
              <a:schemeClr val="accent3"/>
            </a:lnRef>
            <a:fillRef idx="2">
              <a:schemeClr val="accent3"/>
            </a:fillRef>
            <a:effectRef idx="1">
              <a:schemeClr val="accent3"/>
            </a:effectRef>
            <a:fontRef idx="minor">
              <a:schemeClr val="dk1"/>
            </a:fontRef>
          </p:style>
          <p:txBody>
            <a:bodyPr anchor="ctr"/>
            <a:lstStyle>
              <a:defPPr>
                <a:defRPr lang="nb-NO"/>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algn="ctr" defTabSz="914400">
                <a:defRPr/>
              </a:pPr>
              <a:r>
                <a:rPr lang="nb-NO" sz="900" b="1" dirty="0">
                  <a:solidFill>
                    <a:srgbClr val="000000"/>
                  </a:solidFill>
                </a:rPr>
                <a:t>Distribusjon</a:t>
              </a:r>
            </a:p>
          </p:txBody>
        </p:sp>
        <p:sp>
          <p:nvSpPr>
            <p:cNvPr id="50" name="Pil høyre 80"/>
            <p:cNvSpPr/>
            <p:nvPr/>
          </p:nvSpPr>
          <p:spPr bwMode="auto">
            <a:xfrm rot="10800000">
              <a:off x="8391822" y="4781596"/>
              <a:ext cx="178599" cy="79040"/>
            </a:xfrm>
            <a:prstGeom prst="rightArrow">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defPPr>
                <a:defRPr lang="nb-NO"/>
              </a:defPPr>
              <a:lvl1pPr algn="l" rtl="0" eaLnBrk="0" fontAlgn="base" hangingPunct="0">
                <a:spcBef>
                  <a:spcPct val="0"/>
                </a:spcBef>
                <a:spcAft>
                  <a:spcPct val="0"/>
                </a:spcAft>
                <a:defRPr sz="2400" kern="1200">
                  <a:solidFill>
                    <a:schemeClr val="tx1"/>
                  </a:solidFill>
                  <a:latin typeface="Arial" charset="0"/>
                  <a:ea typeface="ヒラギノ角ゴ Pro W3" pitchFamily="96" charset="-128"/>
                  <a:cs typeface="+mn-cs"/>
                </a:defRPr>
              </a:lvl1pPr>
              <a:lvl2pPr marL="457200" algn="l" rtl="0" eaLnBrk="0" fontAlgn="base" hangingPunct="0">
                <a:spcBef>
                  <a:spcPct val="0"/>
                </a:spcBef>
                <a:spcAft>
                  <a:spcPct val="0"/>
                </a:spcAft>
                <a:defRPr sz="2400" kern="1200">
                  <a:solidFill>
                    <a:schemeClr val="tx1"/>
                  </a:solidFill>
                  <a:latin typeface="Arial" charset="0"/>
                  <a:ea typeface="ヒラギノ角ゴ Pro W3" pitchFamily="96" charset="-128"/>
                  <a:cs typeface="+mn-cs"/>
                </a:defRPr>
              </a:lvl2pPr>
              <a:lvl3pPr marL="914400" algn="l" rtl="0" eaLnBrk="0" fontAlgn="base" hangingPunct="0">
                <a:spcBef>
                  <a:spcPct val="0"/>
                </a:spcBef>
                <a:spcAft>
                  <a:spcPct val="0"/>
                </a:spcAft>
                <a:defRPr sz="2400" kern="1200">
                  <a:solidFill>
                    <a:schemeClr val="tx1"/>
                  </a:solidFill>
                  <a:latin typeface="Arial" charset="0"/>
                  <a:ea typeface="ヒラギノ角ゴ Pro W3" pitchFamily="96" charset="-128"/>
                  <a:cs typeface="+mn-cs"/>
                </a:defRPr>
              </a:lvl3pPr>
              <a:lvl4pPr marL="1371600" algn="l" rtl="0" eaLnBrk="0" fontAlgn="base" hangingPunct="0">
                <a:spcBef>
                  <a:spcPct val="0"/>
                </a:spcBef>
                <a:spcAft>
                  <a:spcPct val="0"/>
                </a:spcAft>
                <a:defRPr sz="2400" kern="1200">
                  <a:solidFill>
                    <a:schemeClr val="tx1"/>
                  </a:solidFill>
                  <a:latin typeface="Arial" charset="0"/>
                  <a:ea typeface="ヒラギノ角ゴ Pro W3" pitchFamily="96" charset="-128"/>
                  <a:cs typeface="+mn-cs"/>
                </a:defRPr>
              </a:lvl4pPr>
              <a:lvl5pPr marL="1828800" algn="l" rtl="0" eaLnBrk="0" fontAlgn="base" hangingPunct="0">
                <a:spcBef>
                  <a:spcPct val="0"/>
                </a:spcBef>
                <a:spcAft>
                  <a:spcPct val="0"/>
                </a:spcAft>
                <a:defRPr sz="2400" kern="1200">
                  <a:solidFill>
                    <a:schemeClr val="tx1"/>
                  </a:solidFill>
                  <a:latin typeface="Arial" charset="0"/>
                  <a:ea typeface="ヒラギノ角ゴ Pro W3" pitchFamily="96" charset="-128"/>
                  <a:cs typeface="+mn-cs"/>
                </a:defRPr>
              </a:lvl5pPr>
              <a:lvl6pPr marL="2286000" algn="l" defTabSz="914400" rtl="0" eaLnBrk="1" latinLnBrk="0" hangingPunct="1">
                <a:defRPr sz="2400" kern="1200">
                  <a:solidFill>
                    <a:schemeClr val="tx1"/>
                  </a:solidFill>
                  <a:latin typeface="Arial" charset="0"/>
                  <a:ea typeface="ヒラギノ角ゴ Pro W3" pitchFamily="96" charset="-128"/>
                  <a:cs typeface="+mn-cs"/>
                </a:defRPr>
              </a:lvl6pPr>
              <a:lvl7pPr marL="2743200" algn="l" defTabSz="914400" rtl="0" eaLnBrk="1" latinLnBrk="0" hangingPunct="1">
                <a:defRPr sz="2400" kern="1200">
                  <a:solidFill>
                    <a:schemeClr val="tx1"/>
                  </a:solidFill>
                  <a:latin typeface="Arial" charset="0"/>
                  <a:ea typeface="ヒラギノ角ゴ Pro W3" pitchFamily="96" charset="-128"/>
                  <a:cs typeface="+mn-cs"/>
                </a:defRPr>
              </a:lvl7pPr>
              <a:lvl8pPr marL="3200400" algn="l" defTabSz="914400" rtl="0" eaLnBrk="1" latinLnBrk="0" hangingPunct="1">
                <a:defRPr sz="2400" kern="1200">
                  <a:solidFill>
                    <a:schemeClr val="tx1"/>
                  </a:solidFill>
                  <a:latin typeface="Arial" charset="0"/>
                  <a:ea typeface="ヒラギノ角ゴ Pro W3" pitchFamily="96" charset="-128"/>
                  <a:cs typeface="+mn-cs"/>
                </a:defRPr>
              </a:lvl8pPr>
              <a:lvl9pPr marL="3657600" algn="l" defTabSz="914400" rtl="0" eaLnBrk="1" latinLnBrk="0" hangingPunct="1">
                <a:defRPr sz="2400" kern="1200">
                  <a:solidFill>
                    <a:schemeClr val="tx1"/>
                  </a:solidFill>
                  <a:latin typeface="Arial" charset="0"/>
                  <a:ea typeface="ヒラギノ角ゴ Pro W3" pitchFamily="96" charset="-128"/>
                  <a:cs typeface="+mn-cs"/>
                </a:defRPr>
              </a:lvl9pPr>
            </a:lstStyle>
            <a:p>
              <a:pPr defTabSz="685811"/>
              <a:endParaRPr lang="nb-NO" sz="1800" dirty="0">
                <a:solidFill>
                  <a:srgbClr val="112C3C"/>
                </a:solidFill>
              </a:endParaRPr>
            </a:p>
          </p:txBody>
        </p:sp>
        <p:sp>
          <p:nvSpPr>
            <p:cNvPr id="52" name="Rounded Rectangle 82"/>
            <p:cNvSpPr/>
            <p:nvPr/>
          </p:nvSpPr>
          <p:spPr bwMode="auto">
            <a:xfrm>
              <a:off x="6933832" y="3796503"/>
              <a:ext cx="1076515" cy="324044"/>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defPPr>
                <a:defRPr lang="nb-NO"/>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algn="ctr" defTabSz="914400">
                <a:defRPr/>
              </a:pPr>
              <a:r>
                <a:rPr lang="nb-NO" sz="900" b="1" dirty="0">
                  <a:solidFill>
                    <a:srgbClr val="000000"/>
                  </a:solidFill>
                </a:rPr>
                <a:t>Formidling kommune</a:t>
              </a:r>
            </a:p>
          </p:txBody>
        </p:sp>
      </p:grpSp>
    </p:spTree>
    <p:extLst>
      <p:ext uri="{BB962C8B-B14F-4D97-AF65-F5344CB8AC3E}">
        <p14:creationId xmlns:p14="http://schemas.microsoft.com/office/powerpoint/2010/main" val="3835487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1"/>
          <p:cNvSpPr txBox="1">
            <a:spLocks/>
          </p:cNvSpPr>
          <p:nvPr/>
        </p:nvSpPr>
        <p:spPr>
          <a:xfrm>
            <a:off x="1319595" y="722026"/>
            <a:ext cx="9162288" cy="593879"/>
          </a:xfrm>
          <a:prstGeom prst="rect">
            <a:avLst/>
          </a:prstGeom>
        </p:spPr>
        <p:txBody>
          <a:bodyPr/>
          <a:lstStyle>
            <a:lvl1pPr algn="l" defTabSz="457200" rtl="0" eaLnBrk="1" latinLnBrk="0" hangingPunct="1">
              <a:spcBef>
                <a:spcPct val="0"/>
              </a:spcBef>
              <a:buNone/>
              <a:defRPr sz="2800" kern="1200">
                <a:solidFill>
                  <a:schemeClr val="tx2"/>
                </a:solidFill>
                <a:latin typeface="Calibri"/>
                <a:ea typeface="+mj-ea"/>
                <a:cs typeface="Calibri"/>
              </a:defRPr>
            </a:lvl1pPr>
          </a:lstStyle>
          <a:p>
            <a:pPr algn="ctr"/>
            <a:r>
              <a:rPr lang="nb-NO" dirty="0">
                <a:solidFill>
                  <a:srgbClr val="001A58"/>
                </a:solidFill>
              </a:rPr>
              <a:t>Tjenestene, </a:t>
            </a:r>
            <a:r>
              <a:rPr lang="nb-NO" b="1" dirty="0">
                <a:solidFill>
                  <a:srgbClr val="001A58"/>
                </a:solidFill>
              </a:rPr>
              <a:t>arbeidsprosessene</a:t>
            </a:r>
            <a:r>
              <a:rPr lang="nb-NO" dirty="0">
                <a:solidFill>
                  <a:srgbClr val="001A58"/>
                </a:solidFill>
              </a:rPr>
              <a:t> og teknologi endres hele tiden</a:t>
            </a:r>
          </a:p>
          <a:p>
            <a:pPr algn="ctr"/>
            <a:r>
              <a:rPr lang="nb-NO" sz="2000" dirty="0">
                <a:solidFill>
                  <a:srgbClr val="001A58"/>
                </a:solidFill>
              </a:rPr>
              <a:t>Digitalisering = jobbe m organisasjonen og gjennomføre endringene</a:t>
            </a:r>
          </a:p>
        </p:txBody>
      </p:sp>
      <p:pic>
        <p:nvPicPr>
          <p:cNvPr id="46" name="Picture 45" descr="Kontaktpunkter.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43049" y="1810513"/>
            <a:ext cx="8315381" cy="4367466"/>
          </a:xfrm>
          <a:prstGeom prst="rect">
            <a:avLst/>
          </a:prstGeom>
        </p:spPr>
      </p:pic>
    </p:spTree>
    <p:extLst>
      <p:ext uri="{BB962C8B-B14F-4D97-AF65-F5344CB8AC3E}">
        <p14:creationId xmlns:p14="http://schemas.microsoft.com/office/powerpoint/2010/main" val="3041114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36037" y="324093"/>
            <a:ext cx="3748830" cy="1226914"/>
          </a:xfrm>
        </p:spPr>
        <p:txBody>
          <a:bodyPr>
            <a:normAutofit fontScale="90000"/>
          </a:bodyPr>
          <a:lstStyle/>
          <a:p>
            <a:r>
              <a:rPr lang="nb-NO" dirty="0"/>
              <a:t>Innbygger-undersøkelsen 2017</a:t>
            </a:r>
          </a:p>
        </p:txBody>
      </p:sp>
      <p:sp>
        <p:nvSpPr>
          <p:cNvPr id="7" name="TekstSylinder 6"/>
          <p:cNvSpPr txBox="1"/>
          <p:nvPr/>
        </p:nvSpPr>
        <p:spPr>
          <a:xfrm>
            <a:off x="601135" y="1944130"/>
            <a:ext cx="3610989" cy="830997"/>
          </a:xfrm>
          <a:prstGeom prst="rect">
            <a:avLst/>
          </a:prstGeom>
          <a:noFill/>
        </p:spPr>
        <p:txBody>
          <a:bodyPr wrap="square" rtlCol="0">
            <a:spAutoFit/>
          </a:bodyPr>
          <a:lstStyle/>
          <a:p>
            <a:r>
              <a:rPr lang="nb-NO" sz="2400" dirty="0"/>
              <a:t>Hva mener brukerne om </a:t>
            </a:r>
          </a:p>
          <a:p>
            <a:r>
              <a:rPr lang="nb-NO" sz="2400" dirty="0"/>
              <a:t>offentlige tjenester?</a:t>
            </a:r>
          </a:p>
        </p:txBody>
      </p:sp>
      <p:sp>
        <p:nvSpPr>
          <p:cNvPr id="8" name="Pil høyre 7"/>
          <p:cNvSpPr/>
          <p:nvPr/>
        </p:nvSpPr>
        <p:spPr>
          <a:xfrm>
            <a:off x="4175787" y="6121401"/>
            <a:ext cx="672075" cy="278073"/>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tIns="144000" bIns="144000" rtlCol="0" anchor="ctr"/>
          <a:lstStyle/>
          <a:p>
            <a:pPr algn="ctr"/>
            <a:endParaRPr lang="nb-NO" sz="2400"/>
          </a:p>
        </p:txBody>
      </p:sp>
      <p:pic>
        <p:nvPicPr>
          <p:cNvPr id="9" name="Bilde 8"/>
          <p:cNvPicPr>
            <a:picLocks noChangeAspect="1"/>
          </p:cNvPicPr>
          <p:nvPr/>
        </p:nvPicPr>
        <p:blipFill>
          <a:blip r:embed="rId2"/>
          <a:stretch>
            <a:fillRect/>
          </a:stretch>
        </p:blipFill>
        <p:spPr>
          <a:xfrm>
            <a:off x="4847862" y="185847"/>
            <a:ext cx="4724401" cy="6277630"/>
          </a:xfrm>
          <a:prstGeom prst="rect">
            <a:avLst/>
          </a:prstGeom>
        </p:spPr>
      </p:pic>
    </p:spTree>
    <p:extLst>
      <p:ext uri="{BB962C8B-B14F-4D97-AF65-F5344CB8AC3E}">
        <p14:creationId xmlns:p14="http://schemas.microsoft.com/office/powerpoint/2010/main" val="1659849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252729" y="1822342"/>
            <a:ext cx="6814825" cy="2414955"/>
          </a:xfrm>
        </p:spPr>
        <p:txBody>
          <a:bodyPr>
            <a:normAutofit fontScale="90000"/>
          </a:bodyPr>
          <a:lstStyle/>
          <a:p>
            <a:r>
              <a:rPr lang="nb-NO" sz="2700" dirty="0"/>
              <a:t>«Dagens løsning for byggesøknader kan sammenliknes med selvangivelsen i gamle dager, der man måtte samle opp masse dokumenter, sende inn etter beste evne, og håpe at alt ble rett.»</a:t>
            </a:r>
            <a:br>
              <a:rPr lang="nb-NO" sz="2700" dirty="0"/>
            </a:br>
            <a:br>
              <a:rPr lang="nb-NO" sz="2700" dirty="0"/>
            </a:br>
            <a:r>
              <a:rPr lang="nb-NO" sz="2000" dirty="0"/>
              <a:t>Steinulf Hoel, tidligere Bygningssjef i Trondheim kommune </a:t>
            </a:r>
            <a:br>
              <a:rPr lang="nb-NO" dirty="0"/>
            </a:br>
            <a:endParaRPr lang="nb-NO" dirty="0"/>
          </a:p>
        </p:txBody>
      </p:sp>
      <p:sp>
        <p:nvSpPr>
          <p:cNvPr id="3" name="Plassholder for innhold 2"/>
          <p:cNvSpPr>
            <a:spLocks noGrp="1"/>
          </p:cNvSpPr>
          <p:nvPr>
            <p:ph sz="quarter" idx="4294967295"/>
          </p:nvPr>
        </p:nvSpPr>
        <p:spPr>
          <a:xfrm>
            <a:off x="1252729" y="4531330"/>
            <a:ext cx="7338644" cy="1746737"/>
          </a:xfrm>
          <a:prstGeom prst="rect">
            <a:avLst/>
          </a:prstGeom>
        </p:spPr>
        <p:txBody>
          <a:bodyPr>
            <a:normAutofit fontScale="92500" lnSpcReduction="20000"/>
          </a:bodyPr>
          <a:lstStyle/>
          <a:p>
            <a:r>
              <a:rPr lang="nb-NO" dirty="0"/>
              <a:t>Hele 40 prosent av byggesøknadene i Trondheim er i dag mangelfulle</a:t>
            </a:r>
          </a:p>
          <a:p>
            <a:r>
              <a:rPr lang="nb-NO" dirty="0"/>
              <a:t>Oppfølgingen av de mangelfulle søknadene tar mye tid både for de som skal behandle søknadene og de som skal søke.</a:t>
            </a:r>
          </a:p>
        </p:txBody>
      </p:sp>
      <p:pic>
        <p:nvPicPr>
          <p:cNvPr id="6" name="Bilde 5"/>
          <p:cNvPicPr>
            <a:picLocks noChangeAspect="1"/>
          </p:cNvPicPr>
          <p:nvPr/>
        </p:nvPicPr>
        <p:blipFill>
          <a:blip r:embed="rId3"/>
          <a:stretch>
            <a:fillRect/>
          </a:stretch>
        </p:blipFill>
        <p:spPr>
          <a:xfrm>
            <a:off x="8416100" y="1535725"/>
            <a:ext cx="2348363" cy="3021368"/>
          </a:xfrm>
          <a:prstGeom prst="rect">
            <a:avLst/>
          </a:prstGeom>
        </p:spPr>
      </p:pic>
      <p:sp>
        <p:nvSpPr>
          <p:cNvPr id="5" name="Tittel 1"/>
          <p:cNvSpPr txBox="1">
            <a:spLocks/>
          </p:cNvSpPr>
          <p:nvPr/>
        </p:nvSpPr>
        <p:spPr>
          <a:xfrm>
            <a:off x="940211" y="294093"/>
            <a:ext cx="10090461"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kern="1200">
                <a:solidFill>
                  <a:srgbClr val="001046"/>
                </a:solidFill>
                <a:latin typeface="+mj-lt"/>
                <a:ea typeface="+mj-ea"/>
                <a:cs typeface="+mj-cs"/>
              </a:defRPr>
            </a:lvl1pPr>
          </a:lstStyle>
          <a:p>
            <a:r>
              <a:rPr lang="nb-NO" dirty="0"/>
              <a:t>En enklere hverdag for innbygger og næringslivet gir økt omdømme!</a:t>
            </a:r>
          </a:p>
        </p:txBody>
      </p:sp>
    </p:spTree>
    <p:extLst>
      <p:ext uri="{BB962C8B-B14F-4D97-AF65-F5344CB8AC3E}">
        <p14:creationId xmlns:p14="http://schemas.microsoft.com/office/powerpoint/2010/main" val="108994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19555" y="154277"/>
            <a:ext cx="10277335" cy="1143000"/>
          </a:xfrm>
        </p:spPr>
        <p:txBody>
          <a:bodyPr>
            <a:normAutofit fontScale="90000"/>
          </a:bodyPr>
          <a:lstStyle/>
          <a:p>
            <a:pPr algn="l"/>
            <a:r>
              <a:rPr lang="nb-NO" dirty="0"/>
              <a:t>En rekke utredninger viser at digitalisering resulterer i gevinster</a:t>
            </a:r>
          </a:p>
        </p:txBody>
      </p:sp>
      <p:graphicFrame>
        <p:nvGraphicFramePr>
          <p:cNvPr id="7" name="Plassholder for bilde 6"/>
          <p:cNvGraphicFramePr>
            <a:graphicFrameLocks noGrp="1"/>
          </p:cNvGraphicFramePr>
          <p:nvPr>
            <p:ph type="pic" sz="quarter" idx="14"/>
            <p:extLst/>
          </p:nvPr>
        </p:nvGraphicFramePr>
        <p:xfrm>
          <a:off x="1051560" y="1234442"/>
          <a:ext cx="9354312" cy="4864605"/>
        </p:xfrm>
        <a:graphic>
          <a:graphicData uri="http://schemas.openxmlformats.org/drawingml/2006/table">
            <a:tbl>
              <a:tblPr firstRow="1" firstCol="1" bandRow="1">
                <a:tableStyleId>{5C22544A-7EE6-4342-B048-85BDC9FD1C3A}</a:tableStyleId>
              </a:tblPr>
              <a:tblGrid>
                <a:gridCol w="476185">
                  <a:extLst>
                    <a:ext uri="{9D8B030D-6E8A-4147-A177-3AD203B41FA5}">
                      <a16:colId xmlns:a16="http://schemas.microsoft.com/office/drawing/2014/main" val="20000"/>
                    </a:ext>
                  </a:extLst>
                </a:gridCol>
                <a:gridCol w="5759678">
                  <a:extLst>
                    <a:ext uri="{9D8B030D-6E8A-4147-A177-3AD203B41FA5}">
                      <a16:colId xmlns:a16="http://schemas.microsoft.com/office/drawing/2014/main" val="20001"/>
                    </a:ext>
                  </a:extLst>
                </a:gridCol>
                <a:gridCol w="3118449">
                  <a:extLst>
                    <a:ext uri="{9D8B030D-6E8A-4147-A177-3AD203B41FA5}">
                      <a16:colId xmlns:a16="http://schemas.microsoft.com/office/drawing/2014/main" val="20002"/>
                    </a:ext>
                  </a:extLst>
                </a:gridCol>
              </a:tblGrid>
              <a:tr h="324308">
                <a:tc>
                  <a:txBody>
                    <a:bodyPr/>
                    <a:lstStyle/>
                    <a:p>
                      <a:pPr>
                        <a:spcAft>
                          <a:spcPts val="0"/>
                        </a:spcAft>
                      </a:pPr>
                      <a:r>
                        <a:rPr lang="nb-NO" sz="1600" dirty="0">
                          <a:effectLst/>
                        </a:rPr>
                        <a:t> </a:t>
                      </a:r>
                      <a:endParaRPr lang="nb-NO" sz="1600" dirty="0">
                        <a:effectLst/>
                        <a:latin typeface="Calibri" charset="0"/>
                        <a:ea typeface="Calibri" charset="0"/>
                        <a:cs typeface="Times New Roman" charset="0"/>
                      </a:endParaRPr>
                    </a:p>
                  </a:txBody>
                  <a:tcPr marL="68580" marR="68580" marT="0" marB="0"/>
                </a:tc>
                <a:tc>
                  <a:txBody>
                    <a:bodyPr/>
                    <a:lstStyle/>
                    <a:p>
                      <a:pPr>
                        <a:spcAft>
                          <a:spcPts val="0"/>
                        </a:spcAft>
                      </a:pPr>
                      <a:r>
                        <a:rPr lang="nb-NO" sz="1600" dirty="0">
                          <a:effectLst/>
                        </a:rPr>
                        <a:t>Gevinstområde</a:t>
                      </a:r>
                      <a:endParaRPr lang="nb-NO" sz="1600" dirty="0">
                        <a:effectLst/>
                        <a:latin typeface="Calibri" charset="0"/>
                        <a:ea typeface="Calibri" charset="0"/>
                        <a:cs typeface="Times New Roman" charset="0"/>
                      </a:endParaRPr>
                    </a:p>
                  </a:txBody>
                  <a:tcPr marL="68580" marR="68580" marT="0" marB="0"/>
                </a:tc>
                <a:tc>
                  <a:txBody>
                    <a:bodyPr/>
                    <a:lstStyle/>
                    <a:p>
                      <a:pPr>
                        <a:spcAft>
                          <a:spcPts val="0"/>
                        </a:spcAft>
                      </a:pPr>
                      <a:r>
                        <a:rPr lang="nb-NO" sz="1600" dirty="0">
                          <a:effectLst/>
                        </a:rPr>
                        <a:t>Besparelse</a:t>
                      </a:r>
                      <a:endParaRPr lang="nb-NO" sz="1600" dirty="0">
                        <a:effectLst/>
                        <a:latin typeface="Calibri" charset="0"/>
                        <a:ea typeface="Calibri" charset="0"/>
                        <a:cs typeface="Times New Roman" charset="0"/>
                      </a:endParaRPr>
                    </a:p>
                  </a:txBody>
                  <a:tcPr marL="68580" marR="68580" marT="0" marB="0"/>
                </a:tc>
                <a:extLst>
                  <a:ext uri="{0D108BD9-81ED-4DB2-BD59-A6C34878D82A}">
                    <a16:rowId xmlns:a16="http://schemas.microsoft.com/office/drawing/2014/main" val="10000"/>
                  </a:ext>
                </a:extLst>
              </a:tr>
              <a:tr h="648614">
                <a:tc>
                  <a:txBody>
                    <a:bodyPr/>
                    <a:lstStyle/>
                    <a:p>
                      <a:pPr>
                        <a:spcAft>
                          <a:spcPts val="0"/>
                        </a:spcAft>
                      </a:pPr>
                      <a:r>
                        <a:rPr lang="nb-NO" sz="1600">
                          <a:effectLst/>
                        </a:rPr>
                        <a:t>#1</a:t>
                      </a:r>
                      <a:endParaRPr lang="nb-NO" sz="1600">
                        <a:effectLst/>
                        <a:latin typeface="Calibri" charset="0"/>
                        <a:ea typeface="Calibri" charset="0"/>
                        <a:cs typeface="Times New Roman" charset="0"/>
                      </a:endParaRPr>
                    </a:p>
                  </a:txBody>
                  <a:tcPr marL="68580" marR="68580" marT="0" marB="0"/>
                </a:tc>
                <a:tc>
                  <a:txBody>
                    <a:bodyPr/>
                    <a:lstStyle/>
                    <a:p>
                      <a:pPr>
                        <a:spcAft>
                          <a:spcPts val="0"/>
                        </a:spcAft>
                      </a:pPr>
                      <a:r>
                        <a:rPr lang="nb-NO" sz="1600">
                          <a:effectLst/>
                        </a:rPr>
                        <a:t>Redusert tid til registrering av søknader i kommunen</a:t>
                      </a:r>
                      <a:endParaRPr lang="nb-NO" sz="1600">
                        <a:effectLst/>
                        <a:latin typeface="Calibri" charset="0"/>
                        <a:ea typeface="Calibri" charset="0"/>
                        <a:cs typeface="Times New Roman" charset="0"/>
                      </a:endParaRPr>
                    </a:p>
                  </a:txBody>
                  <a:tcPr marL="68580" marR="68580" marT="0" marB="0"/>
                </a:tc>
                <a:tc>
                  <a:txBody>
                    <a:bodyPr/>
                    <a:lstStyle/>
                    <a:p>
                      <a:pPr>
                        <a:spcAft>
                          <a:spcPts val="0"/>
                        </a:spcAft>
                      </a:pPr>
                      <a:r>
                        <a:rPr lang="nb-NO" sz="1600">
                          <a:effectLst/>
                        </a:rPr>
                        <a:t>14 årsverk/12 MNOK årlig</a:t>
                      </a:r>
                      <a:endParaRPr lang="nb-NO" sz="1600">
                        <a:effectLst/>
                        <a:latin typeface="Calibri" charset="0"/>
                        <a:ea typeface="Calibri" charset="0"/>
                        <a:cs typeface="Times New Roman" charset="0"/>
                      </a:endParaRPr>
                    </a:p>
                  </a:txBody>
                  <a:tcPr marL="68580" marR="68580" marT="0" marB="0"/>
                </a:tc>
                <a:extLst>
                  <a:ext uri="{0D108BD9-81ED-4DB2-BD59-A6C34878D82A}">
                    <a16:rowId xmlns:a16="http://schemas.microsoft.com/office/drawing/2014/main" val="10001"/>
                  </a:ext>
                </a:extLst>
              </a:tr>
              <a:tr h="648614">
                <a:tc>
                  <a:txBody>
                    <a:bodyPr/>
                    <a:lstStyle/>
                    <a:p>
                      <a:pPr>
                        <a:spcAft>
                          <a:spcPts val="0"/>
                        </a:spcAft>
                      </a:pPr>
                      <a:r>
                        <a:rPr lang="nb-NO" sz="1600" dirty="0">
                          <a:effectLst/>
                        </a:rPr>
                        <a:t>#2</a:t>
                      </a:r>
                      <a:endParaRPr lang="nb-NO" sz="1600" dirty="0">
                        <a:effectLst/>
                        <a:latin typeface="Calibri" charset="0"/>
                        <a:ea typeface="Calibri" charset="0"/>
                        <a:cs typeface="Times New Roman" charset="0"/>
                      </a:endParaRPr>
                    </a:p>
                  </a:txBody>
                  <a:tcPr marL="68580" marR="68580" marT="0" marB="0"/>
                </a:tc>
                <a:tc>
                  <a:txBody>
                    <a:bodyPr/>
                    <a:lstStyle/>
                    <a:p>
                      <a:pPr>
                        <a:spcAft>
                          <a:spcPts val="0"/>
                        </a:spcAft>
                      </a:pPr>
                      <a:r>
                        <a:rPr lang="nb-NO" sz="1600">
                          <a:effectLst/>
                        </a:rPr>
                        <a:t>Mindre ressursbruk til oppfølging av mangelfulle søknader</a:t>
                      </a:r>
                      <a:endParaRPr lang="nb-NO" sz="1600">
                        <a:effectLst/>
                        <a:latin typeface="Calibri" charset="0"/>
                        <a:ea typeface="Calibri" charset="0"/>
                        <a:cs typeface="Times New Roman" charset="0"/>
                      </a:endParaRPr>
                    </a:p>
                  </a:txBody>
                  <a:tcPr marL="68580" marR="68580" marT="0" marB="0"/>
                </a:tc>
                <a:tc>
                  <a:txBody>
                    <a:bodyPr/>
                    <a:lstStyle/>
                    <a:p>
                      <a:pPr>
                        <a:spcAft>
                          <a:spcPts val="0"/>
                        </a:spcAft>
                      </a:pPr>
                      <a:r>
                        <a:rPr lang="nb-NO" sz="1600">
                          <a:effectLst/>
                        </a:rPr>
                        <a:t>105 årsverk/89 MNOK årlig</a:t>
                      </a:r>
                      <a:endParaRPr lang="nb-NO" sz="1600">
                        <a:effectLst/>
                        <a:latin typeface="Calibri" charset="0"/>
                        <a:ea typeface="Calibri" charset="0"/>
                        <a:cs typeface="Times New Roman" charset="0"/>
                      </a:endParaRPr>
                    </a:p>
                  </a:txBody>
                  <a:tcPr marL="68580" marR="68580" marT="0" marB="0"/>
                </a:tc>
                <a:extLst>
                  <a:ext uri="{0D108BD9-81ED-4DB2-BD59-A6C34878D82A}">
                    <a16:rowId xmlns:a16="http://schemas.microsoft.com/office/drawing/2014/main" val="10002"/>
                  </a:ext>
                </a:extLst>
              </a:tr>
              <a:tr h="648614">
                <a:tc>
                  <a:txBody>
                    <a:bodyPr/>
                    <a:lstStyle/>
                    <a:p>
                      <a:pPr>
                        <a:spcAft>
                          <a:spcPts val="0"/>
                        </a:spcAft>
                      </a:pPr>
                      <a:r>
                        <a:rPr lang="nb-NO" sz="1600">
                          <a:effectLst/>
                        </a:rPr>
                        <a:t>#3</a:t>
                      </a:r>
                      <a:endParaRPr lang="nb-NO" sz="1600">
                        <a:effectLst/>
                        <a:latin typeface="Calibri" charset="0"/>
                        <a:ea typeface="Calibri" charset="0"/>
                        <a:cs typeface="Times New Roman" charset="0"/>
                      </a:endParaRPr>
                    </a:p>
                  </a:txBody>
                  <a:tcPr marL="68580" marR="68580" marT="0" marB="0"/>
                </a:tc>
                <a:tc>
                  <a:txBody>
                    <a:bodyPr/>
                    <a:lstStyle/>
                    <a:p>
                      <a:pPr>
                        <a:spcAft>
                          <a:spcPts val="0"/>
                        </a:spcAft>
                      </a:pPr>
                      <a:r>
                        <a:rPr lang="nb-NO" sz="1600">
                          <a:effectLst/>
                        </a:rPr>
                        <a:t>Mer effektiv veiledning til søkere</a:t>
                      </a:r>
                      <a:endParaRPr lang="nb-NO" sz="1600">
                        <a:effectLst/>
                        <a:latin typeface="Calibri" charset="0"/>
                        <a:ea typeface="Calibri" charset="0"/>
                        <a:cs typeface="Times New Roman" charset="0"/>
                      </a:endParaRPr>
                    </a:p>
                  </a:txBody>
                  <a:tcPr marL="68580" marR="68580" marT="0" marB="0"/>
                </a:tc>
                <a:tc>
                  <a:txBody>
                    <a:bodyPr/>
                    <a:lstStyle/>
                    <a:p>
                      <a:pPr>
                        <a:spcAft>
                          <a:spcPts val="0"/>
                        </a:spcAft>
                      </a:pPr>
                      <a:r>
                        <a:rPr lang="nb-NO" sz="1600">
                          <a:effectLst/>
                        </a:rPr>
                        <a:t>67,5 årsverk/57,4 MNOK årlig</a:t>
                      </a:r>
                      <a:endParaRPr lang="nb-NO" sz="1600">
                        <a:effectLst/>
                        <a:latin typeface="Calibri" charset="0"/>
                        <a:ea typeface="Calibri" charset="0"/>
                        <a:cs typeface="Times New Roman" charset="0"/>
                      </a:endParaRPr>
                    </a:p>
                  </a:txBody>
                  <a:tcPr marL="68580" marR="68580" marT="0" marB="0"/>
                </a:tc>
                <a:extLst>
                  <a:ext uri="{0D108BD9-81ED-4DB2-BD59-A6C34878D82A}">
                    <a16:rowId xmlns:a16="http://schemas.microsoft.com/office/drawing/2014/main" val="10003"/>
                  </a:ext>
                </a:extLst>
              </a:tr>
              <a:tr h="648614">
                <a:tc>
                  <a:txBody>
                    <a:bodyPr/>
                    <a:lstStyle/>
                    <a:p>
                      <a:pPr>
                        <a:spcAft>
                          <a:spcPts val="0"/>
                        </a:spcAft>
                      </a:pPr>
                      <a:r>
                        <a:rPr lang="nb-NO" sz="1600">
                          <a:effectLst/>
                        </a:rPr>
                        <a:t>#4</a:t>
                      </a:r>
                      <a:endParaRPr lang="nb-NO" sz="1600">
                        <a:effectLst/>
                        <a:latin typeface="Calibri" charset="0"/>
                        <a:ea typeface="Calibri" charset="0"/>
                        <a:cs typeface="Times New Roman" charset="0"/>
                      </a:endParaRPr>
                    </a:p>
                  </a:txBody>
                  <a:tcPr marL="68580" marR="68580" marT="0" marB="0"/>
                </a:tc>
                <a:tc>
                  <a:txBody>
                    <a:bodyPr/>
                    <a:lstStyle/>
                    <a:p>
                      <a:pPr>
                        <a:spcAft>
                          <a:spcPts val="0"/>
                        </a:spcAft>
                      </a:pPr>
                      <a:r>
                        <a:rPr lang="nb-NO" sz="1600" dirty="0">
                          <a:effectLst/>
                        </a:rPr>
                        <a:t>Redusert arbeid med oppdatering av matrikkelen</a:t>
                      </a:r>
                      <a:endParaRPr lang="nb-NO" sz="1600" dirty="0">
                        <a:effectLst/>
                        <a:latin typeface="Calibri" charset="0"/>
                        <a:ea typeface="Calibri" charset="0"/>
                        <a:cs typeface="Times New Roman" charset="0"/>
                      </a:endParaRPr>
                    </a:p>
                  </a:txBody>
                  <a:tcPr marL="68580" marR="68580" marT="0" marB="0"/>
                </a:tc>
                <a:tc>
                  <a:txBody>
                    <a:bodyPr/>
                    <a:lstStyle/>
                    <a:p>
                      <a:pPr>
                        <a:spcAft>
                          <a:spcPts val="0"/>
                        </a:spcAft>
                      </a:pPr>
                      <a:r>
                        <a:rPr lang="nb-NO" sz="1600">
                          <a:effectLst/>
                        </a:rPr>
                        <a:t>52 årsverk/44,2 MNOK årlig</a:t>
                      </a:r>
                      <a:endParaRPr lang="nb-NO" sz="1600">
                        <a:effectLst/>
                        <a:latin typeface="Calibri" charset="0"/>
                        <a:ea typeface="Calibri" charset="0"/>
                        <a:cs typeface="Times New Roman" charset="0"/>
                      </a:endParaRPr>
                    </a:p>
                  </a:txBody>
                  <a:tcPr marL="68580" marR="68580" marT="0" marB="0"/>
                </a:tc>
                <a:extLst>
                  <a:ext uri="{0D108BD9-81ED-4DB2-BD59-A6C34878D82A}">
                    <a16:rowId xmlns:a16="http://schemas.microsoft.com/office/drawing/2014/main" val="10004"/>
                  </a:ext>
                </a:extLst>
              </a:tr>
              <a:tr h="648614">
                <a:tc>
                  <a:txBody>
                    <a:bodyPr/>
                    <a:lstStyle/>
                    <a:p>
                      <a:pPr>
                        <a:spcAft>
                          <a:spcPts val="0"/>
                        </a:spcAft>
                      </a:pPr>
                      <a:r>
                        <a:rPr lang="nb-NO" sz="1600">
                          <a:effectLst/>
                        </a:rPr>
                        <a:t>#5</a:t>
                      </a:r>
                      <a:endParaRPr lang="nb-NO" sz="1600">
                        <a:effectLst/>
                        <a:latin typeface="Calibri" charset="0"/>
                        <a:ea typeface="Calibri" charset="0"/>
                        <a:cs typeface="Times New Roman" charset="0"/>
                      </a:endParaRPr>
                    </a:p>
                  </a:txBody>
                  <a:tcPr marL="68580" marR="68580" marT="0" marB="0"/>
                </a:tc>
                <a:tc>
                  <a:txBody>
                    <a:bodyPr/>
                    <a:lstStyle/>
                    <a:p>
                      <a:pPr>
                        <a:spcAft>
                          <a:spcPts val="0"/>
                        </a:spcAft>
                      </a:pPr>
                      <a:r>
                        <a:rPr lang="nb-NO" sz="1600" dirty="0">
                          <a:effectLst/>
                        </a:rPr>
                        <a:t>Mer effektive søknadsløsninger</a:t>
                      </a:r>
                      <a:endParaRPr lang="nb-NO" sz="1600" dirty="0">
                        <a:effectLst/>
                        <a:latin typeface="Calibri" charset="0"/>
                        <a:ea typeface="Calibri" charset="0"/>
                        <a:cs typeface="Times New Roman" charset="0"/>
                      </a:endParaRPr>
                    </a:p>
                  </a:txBody>
                  <a:tcPr marL="68580" marR="68580" marT="0" marB="0"/>
                </a:tc>
                <a:tc>
                  <a:txBody>
                    <a:bodyPr/>
                    <a:lstStyle/>
                    <a:p>
                      <a:pPr>
                        <a:spcAft>
                          <a:spcPts val="0"/>
                        </a:spcAft>
                      </a:pPr>
                      <a:r>
                        <a:rPr lang="nb-NO" sz="1600" dirty="0">
                          <a:effectLst/>
                        </a:rPr>
                        <a:t>150 årsverk/ 127,3MNOK årlig</a:t>
                      </a:r>
                      <a:endParaRPr lang="nb-NO" sz="1600" dirty="0">
                        <a:effectLst/>
                        <a:latin typeface="Calibri" charset="0"/>
                        <a:ea typeface="Calibri" charset="0"/>
                        <a:cs typeface="Times New Roman" charset="0"/>
                      </a:endParaRPr>
                    </a:p>
                  </a:txBody>
                  <a:tcPr marL="68580" marR="68580" marT="0" marB="0"/>
                </a:tc>
                <a:extLst>
                  <a:ext uri="{0D108BD9-81ED-4DB2-BD59-A6C34878D82A}">
                    <a16:rowId xmlns:a16="http://schemas.microsoft.com/office/drawing/2014/main" val="10005"/>
                  </a:ext>
                </a:extLst>
              </a:tr>
              <a:tr h="324308">
                <a:tc>
                  <a:txBody>
                    <a:bodyPr/>
                    <a:lstStyle/>
                    <a:p>
                      <a:pPr>
                        <a:spcAft>
                          <a:spcPts val="0"/>
                        </a:spcAft>
                      </a:pPr>
                      <a:r>
                        <a:rPr lang="nb-NO" sz="1600">
                          <a:effectLst/>
                        </a:rPr>
                        <a:t>#6</a:t>
                      </a:r>
                      <a:endParaRPr lang="nb-NO" sz="1600">
                        <a:effectLst/>
                        <a:latin typeface="Calibri" charset="0"/>
                        <a:ea typeface="Calibri" charset="0"/>
                        <a:cs typeface="Times New Roman" charset="0"/>
                      </a:endParaRPr>
                    </a:p>
                  </a:txBody>
                  <a:tcPr marL="68580" marR="68580" marT="0" marB="0"/>
                </a:tc>
                <a:tc>
                  <a:txBody>
                    <a:bodyPr/>
                    <a:lstStyle/>
                    <a:p>
                      <a:pPr>
                        <a:spcAft>
                          <a:spcPts val="0"/>
                        </a:spcAft>
                      </a:pPr>
                      <a:r>
                        <a:rPr lang="nb-NO" sz="1600">
                          <a:effectLst/>
                        </a:rPr>
                        <a:t>Reduksjon av portokostnader</a:t>
                      </a:r>
                      <a:endParaRPr lang="nb-NO" sz="1600">
                        <a:effectLst/>
                        <a:latin typeface="Calibri" charset="0"/>
                        <a:ea typeface="Calibri" charset="0"/>
                        <a:cs typeface="Times New Roman" charset="0"/>
                      </a:endParaRPr>
                    </a:p>
                  </a:txBody>
                  <a:tcPr marL="68580" marR="68580" marT="0" marB="0"/>
                </a:tc>
                <a:tc>
                  <a:txBody>
                    <a:bodyPr/>
                    <a:lstStyle/>
                    <a:p>
                      <a:pPr>
                        <a:spcAft>
                          <a:spcPts val="0"/>
                        </a:spcAft>
                      </a:pPr>
                      <a:r>
                        <a:rPr lang="nb-NO" sz="1600" dirty="0">
                          <a:effectLst/>
                        </a:rPr>
                        <a:t>22,3 MNOK årlig</a:t>
                      </a:r>
                      <a:endParaRPr lang="nb-NO" sz="1600" dirty="0">
                        <a:effectLst/>
                        <a:latin typeface="Calibri" charset="0"/>
                        <a:ea typeface="Calibri" charset="0"/>
                        <a:cs typeface="Times New Roman" charset="0"/>
                      </a:endParaRPr>
                    </a:p>
                  </a:txBody>
                  <a:tcPr marL="68580" marR="68580" marT="0" marB="0"/>
                </a:tc>
                <a:extLst>
                  <a:ext uri="{0D108BD9-81ED-4DB2-BD59-A6C34878D82A}">
                    <a16:rowId xmlns:a16="http://schemas.microsoft.com/office/drawing/2014/main" val="10006"/>
                  </a:ext>
                </a:extLst>
              </a:tr>
              <a:tr h="972919">
                <a:tc>
                  <a:txBody>
                    <a:bodyPr/>
                    <a:lstStyle/>
                    <a:p>
                      <a:pPr>
                        <a:spcAft>
                          <a:spcPts val="0"/>
                        </a:spcAft>
                      </a:pPr>
                      <a:r>
                        <a:rPr lang="nb-NO" sz="1600" dirty="0">
                          <a:effectLst/>
                        </a:rPr>
                        <a:t> </a:t>
                      </a:r>
                      <a:endParaRPr lang="nb-NO" sz="1600" dirty="0">
                        <a:effectLst/>
                        <a:latin typeface="Calibri" charset="0"/>
                        <a:ea typeface="Calibri" charset="0"/>
                        <a:cs typeface="Times New Roman" charset="0"/>
                      </a:endParaRPr>
                    </a:p>
                  </a:txBody>
                  <a:tcPr marL="68580" marR="68580" marT="0" marB="0"/>
                </a:tc>
                <a:tc>
                  <a:txBody>
                    <a:bodyPr/>
                    <a:lstStyle/>
                    <a:p>
                      <a:pPr>
                        <a:spcAft>
                          <a:spcPts val="0"/>
                        </a:spcAft>
                      </a:pPr>
                      <a:endParaRPr lang="nb-NO" sz="1600" b="1" dirty="0">
                        <a:effectLst/>
                      </a:endParaRPr>
                    </a:p>
                    <a:p>
                      <a:pPr>
                        <a:spcAft>
                          <a:spcPts val="0"/>
                        </a:spcAft>
                      </a:pPr>
                      <a:r>
                        <a:rPr lang="nb-NO" sz="1600" b="1" dirty="0">
                          <a:effectLst/>
                        </a:rPr>
                        <a:t>TOTALT</a:t>
                      </a:r>
                      <a:endParaRPr lang="nb-NO" sz="1600" b="1" dirty="0">
                        <a:effectLst/>
                        <a:latin typeface="Calibri" charset="0"/>
                        <a:ea typeface="Calibri" charset="0"/>
                        <a:cs typeface="Times New Roman" charset="0"/>
                      </a:endParaRPr>
                    </a:p>
                  </a:txBody>
                  <a:tcPr marL="68580" marR="68580" marT="0" marB="0"/>
                </a:tc>
                <a:tc>
                  <a:txBody>
                    <a:bodyPr/>
                    <a:lstStyle/>
                    <a:p>
                      <a:pPr>
                        <a:spcAft>
                          <a:spcPts val="0"/>
                        </a:spcAft>
                      </a:pPr>
                      <a:endParaRPr lang="nb-NO" sz="1600" b="1" dirty="0">
                        <a:solidFill>
                          <a:schemeClr val="tx1"/>
                        </a:solidFill>
                        <a:effectLst/>
                      </a:endParaRPr>
                    </a:p>
                    <a:p>
                      <a:pPr>
                        <a:spcAft>
                          <a:spcPts val="0"/>
                        </a:spcAft>
                      </a:pPr>
                      <a:r>
                        <a:rPr lang="nb-NO" sz="1600" b="1" dirty="0">
                          <a:solidFill>
                            <a:schemeClr val="tx1"/>
                          </a:solidFill>
                          <a:effectLst/>
                        </a:rPr>
                        <a:t>388,5 årsverk/352,2 MNOK årlig</a:t>
                      </a:r>
                      <a:endParaRPr lang="nb-NO" sz="1600" b="1" dirty="0">
                        <a:solidFill>
                          <a:schemeClr val="tx1"/>
                        </a:solidFill>
                        <a:effectLst/>
                        <a:latin typeface="Calibri" charset="0"/>
                        <a:ea typeface="Calibri" charset="0"/>
                        <a:cs typeface="Times New Roman" charset="0"/>
                      </a:endParaRPr>
                    </a:p>
                  </a:txBody>
                  <a:tcPr marL="68580" marR="68580" marT="0" marB="0"/>
                </a:tc>
                <a:extLst>
                  <a:ext uri="{0D108BD9-81ED-4DB2-BD59-A6C34878D82A}">
                    <a16:rowId xmlns:a16="http://schemas.microsoft.com/office/drawing/2014/main" val="10007"/>
                  </a:ext>
                </a:extLst>
              </a:tr>
            </a:tbl>
          </a:graphicData>
        </a:graphic>
      </p:graphicFrame>
      <p:sp>
        <p:nvSpPr>
          <p:cNvPr id="9" name="Sky 8"/>
          <p:cNvSpPr/>
          <p:nvPr/>
        </p:nvSpPr>
        <p:spPr>
          <a:xfrm>
            <a:off x="6998299" y="5058966"/>
            <a:ext cx="3471581" cy="1040081"/>
          </a:xfrm>
          <a:prstGeom prst="cloud">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tIns="108000" bIns="108000" rtlCol="0" anchor="ctr"/>
          <a:lstStyle/>
          <a:p>
            <a:pPr algn="ctr"/>
            <a:endParaRPr lang="nb-NO"/>
          </a:p>
        </p:txBody>
      </p:sp>
    </p:spTree>
    <p:extLst>
      <p:ext uri="{BB962C8B-B14F-4D97-AF65-F5344CB8AC3E}">
        <p14:creationId xmlns:p14="http://schemas.microsoft.com/office/powerpoint/2010/main" val="2572901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a:xfrm>
            <a:off x="7277100" y="1463040"/>
            <a:ext cx="3265932" cy="3202745"/>
          </a:xfrm>
        </p:spPr>
        <p:txBody>
          <a:bodyPr>
            <a:noAutofit/>
          </a:bodyPr>
          <a:lstStyle/>
          <a:p>
            <a:r>
              <a:rPr lang="nb-NO" sz="2000" dirty="0"/>
              <a:t>Visjonen er at en samordnet kommunal sektor leverer digitale tjenester som gir innbyggere og næringsliv et reelt digitalt førstevalg. </a:t>
            </a:r>
            <a:br>
              <a:rPr lang="nb-NO" sz="2000" dirty="0"/>
            </a:br>
            <a:br>
              <a:rPr lang="nb-NO" sz="2000" dirty="0"/>
            </a:br>
            <a:r>
              <a:rPr lang="nb-NO" sz="2000" dirty="0"/>
              <a:t>Mao brukerfokus i alt vi gjør…</a:t>
            </a:r>
          </a:p>
        </p:txBody>
      </p:sp>
      <p:pic>
        <p:nvPicPr>
          <p:cNvPr id="5" name="Bilde 4"/>
          <p:cNvPicPr>
            <a:picLocks noChangeAspect="1"/>
          </p:cNvPicPr>
          <p:nvPr/>
        </p:nvPicPr>
        <p:blipFill>
          <a:blip r:embed="rId3"/>
          <a:stretch>
            <a:fillRect/>
          </a:stretch>
        </p:blipFill>
        <p:spPr>
          <a:xfrm>
            <a:off x="1298448" y="480909"/>
            <a:ext cx="5294884" cy="5863867"/>
          </a:xfrm>
          <a:prstGeom prst="rect">
            <a:avLst/>
          </a:prstGeom>
        </p:spPr>
      </p:pic>
    </p:spTree>
    <p:extLst>
      <p:ext uri="{BB962C8B-B14F-4D97-AF65-F5344CB8AC3E}">
        <p14:creationId xmlns:p14="http://schemas.microsoft.com/office/powerpoint/2010/main" val="2299187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04672" y="1113134"/>
            <a:ext cx="8970264" cy="4977353"/>
          </a:xfrm>
          <a:prstGeom prst="rect">
            <a:avLst/>
          </a:prstGeom>
        </p:spPr>
      </p:pic>
      <p:sp>
        <p:nvSpPr>
          <p:cNvPr id="4" name="Tittel 3"/>
          <p:cNvSpPr>
            <a:spLocks noGrp="1"/>
          </p:cNvSpPr>
          <p:nvPr>
            <p:ph type="title"/>
          </p:nvPr>
        </p:nvSpPr>
        <p:spPr>
          <a:xfrm>
            <a:off x="685800" y="183013"/>
            <a:ext cx="10012680" cy="776359"/>
          </a:xfrm>
        </p:spPr>
        <p:txBody>
          <a:bodyPr>
            <a:noAutofit/>
          </a:bodyPr>
          <a:lstStyle/>
          <a:p>
            <a:r>
              <a:rPr lang="nb-NO" dirty="0"/>
              <a:t>Tilrettelegger for nye innovative søknadsløsninger…</a:t>
            </a:r>
          </a:p>
        </p:txBody>
      </p:sp>
    </p:spTree>
    <p:extLst>
      <p:ext uri="{BB962C8B-B14F-4D97-AF65-F5344CB8AC3E}">
        <p14:creationId xmlns:p14="http://schemas.microsoft.com/office/powerpoint/2010/main" val="445017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ildeforklaring formet som en ellipse 8"/>
          <p:cNvSpPr/>
          <p:nvPr/>
        </p:nvSpPr>
        <p:spPr>
          <a:xfrm>
            <a:off x="2331720" y="5902271"/>
            <a:ext cx="8321039" cy="524613"/>
          </a:xfrm>
          <a:prstGeom prst="wedgeEllipseCallout">
            <a:avLst/>
          </a:prstGeom>
          <a:solidFill>
            <a:srgbClr val="FFFF99"/>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nb-NO" sz="2400" dirty="0">
                <a:solidFill>
                  <a:schemeClr val="tx1"/>
                </a:solidFill>
              </a:rPr>
              <a:t>FIKS og KS verktøykasse</a:t>
            </a:r>
          </a:p>
        </p:txBody>
      </p:sp>
      <p:sp>
        <p:nvSpPr>
          <p:cNvPr id="15" name="Bildeforklaring formet som en ellipse 14"/>
          <p:cNvSpPr/>
          <p:nvPr/>
        </p:nvSpPr>
        <p:spPr>
          <a:xfrm>
            <a:off x="6587101" y="5064320"/>
            <a:ext cx="3124058" cy="643674"/>
          </a:xfrm>
          <a:prstGeom prst="wedgeEllipseCallout">
            <a:avLst/>
          </a:prstGeom>
          <a:solidFill>
            <a:srgbClr val="FFFF99"/>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nb-NO" dirty="0" err="1">
                <a:solidFill>
                  <a:schemeClr val="tx1"/>
                </a:solidFill>
              </a:rPr>
              <a:t>GeoLett</a:t>
            </a:r>
            <a:r>
              <a:rPr lang="nb-NO" dirty="0">
                <a:solidFill>
                  <a:schemeClr val="tx1"/>
                </a:solidFill>
              </a:rPr>
              <a:t> – lettere tilgang til </a:t>
            </a:r>
            <a:r>
              <a:rPr lang="nb-NO" dirty="0" err="1">
                <a:solidFill>
                  <a:schemeClr val="tx1"/>
                </a:solidFill>
              </a:rPr>
              <a:t>geodata</a:t>
            </a:r>
            <a:endParaRPr lang="nb-NO" dirty="0">
              <a:solidFill>
                <a:schemeClr val="tx1"/>
              </a:solidFill>
            </a:endParaRPr>
          </a:p>
        </p:txBody>
      </p:sp>
      <p:sp>
        <p:nvSpPr>
          <p:cNvPr id="14" name="Bildeforklaring formet som en ellipse 13"/>
          <p:cNvSpPr/>
          <p:nvPr/>
        </p:nvSpPr>
        <p:spPr>
          <a:xfrm>
            <a:off x="7535532" y="1367592"/>
            <a:ext cx="1501514" cy="1051759"/>
          </a:xfrm>
          <a:prstGeom prst="wedgeEllipseCallou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nb-NO" dirty="0">
                <a:solidFill>
                  <a:schemeClr val="tx1"/>
                </a:solidFill>
              </a:rPr>
              <a:t>BIM</a:t>
            </a:r>
          </a:p>
        </p:txBody>
      </p:sp>
      <p:sp>
        <p:nvSpPr>
          <p:cNvPr id="2" name="Tittel 1"/>
          <p:cNvSpPr>
            <a:spLocks noGrp="1"/>
          </p:cNvSpPr>
          <p:nvPr>
            <p:ph type="title"/>
          </p:nvPr>
        </p:nvSpPr>
        <p:spPr>
          <a:xfrm>
            <a:off x="760404" y="107999"/>
            <a:ext cx="10623876" cy="1132114"/>
          </a:xfrm>
        </p:spPr>
        <p:txBody>
          <a:bodyPr>
            <a:normAutofit/>
          </a:bodyPr>
          <a:lstStyle/>
          <a:p>
            <a:pPr algn="l"/>
            <a:r>
              <a:rPr lang="nb-NO" dirty="0"/>
              <a:t>Sentrale utviklingsprosjekter…</a:t>
            </a:r>
          </a:p>
        </p:txBody>
      </p:sp>
      <p:pic>
        <p:nvPicPr>
          <p:cNvPr id="4" name="Bilde 3"/>
          <p:cNvPicPr>
            <a:picLocks noChangeAspect="1"/>
          </p:cNvPicPr>
          <p:nvPr/>
        </p:nvPicPr>
        <p:blipFill>
          <a:blip r:embed="rId3"/>
          <a:stretch>
            <a:fillRect/>
          </a:stretch>
        </p:blipFill>
        <p:spPr>
          <a:xfrm>
            <a:off x="932688" y="3109971"/>
            <a:ext cx="10579608" cy="980489"/>
          </a:xfrm>
          <a:prstGeom prst="rect">
            <a:avLst/>
          </a:prstGeom>
        </p:spPr>
      </p:pic>
      <p:sp>
        <p:nvSpPr>
          <p:cNvPr id="7" name="Bildeforklaring formet som en ellipse 6"/>
          <p:cNvSpPr/>
          <p:nvPr/>
        </p:nvSpPr>
        <p:spPr>
          <a:xfrm>
            <a:off x="2815152" y="2021775"/>
            <a:ext cx="1878768" cy="1101953"/>
          </a:xfrm>
          <a:prstGeom prst="wedgeEllipseCallout">
            <a:avLst/>
          </a:prstGeom>
          <a:solidFill>
            <a:schemeClr val="accent3">
              <a:lumMod val="40000"/>
              <a:lumOff val="60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nb-NO" dirty="0">
                <a:solidFill>
                  <a:schemeClr val="tx1"/>
                </a:solidFill>
              </a:rPr>
              <a:t>3D Plan</a:t>
            </a:r>
          </a:p>
        </p:txBody>
      </p:sp>
      <p:sp>
        <p:nvSpPr>
          <p:cNvPr id="8" name="Bildeforklaring formet som en ellipse 7"/>
          <p:cNvSpPr/>
          <p:nvPr/>
        </p:nvSpPr>
        <p:spPr>
          <a:xfrm>
            <a:off x="1886737" y="1183477"/>
            <a:ext cx="2178570" cy="1254488"/>
          </a:xfrm>
          <a:prstGeom prst="wedgeEllipseCallout">
            <a:avLst/>
          </a:prstGeom>
          <a:solidFill>
            <a:schemeClr val="accent3">
              <a:lumMod val="40000"/>
              <a:lumOff val="60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nb-NO" dirty="0">
                <a:solidFill>
                  <a:schemeClr val="tx1"/>
                </a:solidFill>
              </a:rPr>
              <a:t>Nasjonal mal regulerings-bestemmelser</a:t>
            </a:r>
          </a:p>
        </p:txBody>
      </p:sp>
      <p:sp>
        <p:nvSpPr>
          <p:cNvPr id="10" name="Bildeforklaring formet som en ellipse 9"/>
          <p:cNvSpPr/>
          <p:nvPr/>
        </p:nvSpPr>
        <p:spPr>
          <a:xfrm>
            <a:off x="1597306" y="4127090"/>
            <a:ext cx="4384321" cy="706613"/>
          </a:xfrm>
          <a:prstGeom prst="wedgeEllipseCallout">
            <a:avLst/>
          </a:prstGeom>
          <a:solidFill>
            <a:srgbClr val="FFFF00"/>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nb-NO" b="1" dirty="0" err="1">
                <a:solidFill>
                  <a:schemeClr val="tx1"/>
                </a:solidFill>
              </a:rPr>
              <a:t>ePlanSak</a:t>
            </a:r>
            <a:endParaRPr lang="nb-NO" b="1" dirty="0">
              <a:solidFill>
                <a:schemeClr val="tx1"/>
              </a:solidFill>
            </a:endParaRPr>
          </a:p>
        </p:txBody>
      </p:sp>
      <p:sp>
        <p:nvSpPr>
          <p:cNvPr id="11" name="Bildeforklaring formet som en ellipse 10"/>
          <p:cNvSpPr/>
          <p:nvPr/>
        </p:nvSpPr>
        <p:spPr>
          <a:xfrm>
            <a:off x="8435116" y="4090461"/>
            <a:ext cx="2217643" cy="743242"/>
          </a:xfrm>
          <a:prstGeom prst="wedgeEllipseCallou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nb-NO" b="1" dirty="0" err="1">
                <a:solidFill>
                  <a:schemeClr val="tx1"/>
                </a:solidFill>
              </a:rPr>
              <a:t>eByggeSak</a:t>
            </a:r>
            <a:endParaRPr lang="nb-NO" b="1" dirty="0">
              <a:solidFill>
                <a:schemeClr val="tx1"/>
              </a:solidFill>
            </a:endParaRPr>
          </a:p>
        </p:txBody>
      </p:sp>
      <p:sp>
        <p:nvSpPr>
          <p:cNvPr id="12" name="Bildeforklaring formet som en ellipse 11"/>
          <p:cNvSpPr/>
          <p:nvPr/>
        </p:nvSpPr>
        <p:spPr>
          <a:xfrm>
            <a:off x="10117763" y="1912086"/>
            <a:ext cx="1501514" cy="1051759"/>
          </a:xfrm>
          <a:prstGeom prst="wedgeEllipseCallout">
            <a:avLst/>
          </a:prstGeom>
          <a:solidFill>
            <a:schemeClr val="accent6">
              <a:lumMod val="40000"/>
              <a:lumOff val="60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nb-NO" dirty="0" err="1">
                <a:solidFill>
                  <a:schemeClr val="tx1"/>
                </a:solidFill>
              </a:rPr>
              <a:t>eKOSTRA</a:t>
            </a:r>
            <a:endParaRPr lang="nb-NO" dirty="0">
              <a:solidFill>
                <a:schemeClr val="tx1"/>
              </a:solidFill>
            </a:endParaRPr>
          </a:p>
        </p:txBody>
      </p:sp>
      <p:sp>
        <p:nvSpPr>
          <p:cNvPr id="13" name="Bildeforklaring formet som en ellipse 12"/>
          <p:cNvSpPr/>
          <p:nvPr/>
        </p:nvSpPr>
        <p:spPr>
          <a:xfrm>
            <a:off x="5981627" y="922111"/>
            <a:ext cx="2023672" cy="1254488"/>
          </a:xfrm>
          <a:prstGeom prst="wedgeEllipseCallou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nb-NO" dirty="0">
                <a:solidFill>
                  <a:schemeClr val="tx1"/>
                </a:solidFill>
              </a:rPr>
              <a:t>Private søknads-løsninger</a:t>
            </a:r>
          </a:p>
        </p:txBody>
      </p:sp>
      <p:sp>
        <p:nvSpPr>
          <p:cNvPr id="6" name="Bildeforklaring formet som en ellipse 5"/>
          <p:cNvSpPr/>
          <p:nvPr/>
        </p:nvSpPr>
        <p:spPr>
          <a:xfrm>
            <a:off x="6668125" y="2058211"/>
            <a:ext cx="2258518" cy="1000341"/>
          </a:xfrm>
          <a:prstGeom prst="wedgeEllipseCallou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nb-NO" dirty="0">
                <a:solidFill>
                  <a:schemeClr val="tx1"/>
                </a:solidFill>
              </a:rPr>
              <a:t>Fellestjenester BYGG</a:t>
            </a:r>
          </a:p>
          <a:p>
            <a:pPr algn="ctr"/>
            <a:r>
              <a:rPr lang="nb-NO" dirty="0">
                <a:solidFill>
                  <a:schemeClr val="tx1"/>
                </a:solidFill>
              </a:rPr>
              <a:t>(</a:t>
            </a:r>
            <a:r>
              <a:rPr lang="nb-NO" dirty="0" err="1">
                <a:solidFill>
                  <a:schemeClr val="tx1"/>
                </a:solidFill>
              </a:rPr>
              <a:t>AltInn</a:t>
            </a:r>
            <a:r>
              <a:rPr lang="nb-NO" dirty="0">
                <a:solidFill>
                  <a:schemeClr val="tx1"/>
                </a:solidFill>
              </a:rPr>
              <a:t>)</a:t>
            </a:r>
          </a:p>
        </p:txBody>
      </p:sp>
      <p:sp>
        <p:nvSpPr>
          <p:cNvPr id="16" name="Bildeforklaring formet som en ellipse 15"/>
          <p:cNvSpPr/>
          <p:nvPr/>
        </p:nvSpPr>
        <p:spPr>
          <a:xfrm>
            <a:off x="3597730" y="5057865"/>
            <a:ext cx="2802532" cy="650128"/>
          </a:xfrm>
          <a:prstGeom prst="wedgeEllipseCallout">
            <a:avLst/>
          </a:prstGeom>
          <a:solidFill>
            <a:srgbClr val="FFFF99"/>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nb-NO" dirty="0">
              <a:solidFill>
                <a:schemeClr val="tx1"/>
              </a:solidFill>
            </a:endParaRPr>
          </a:p>
          <a:p>
            <a:pPr algn="ctr"/>
            <a:r>
              <a:rPr lang="nb-NO" dirty="0">
                <a:solidFill>
                  <a:schemeClr val="tx1"/>
                </a:solidFill>
              </a:rPr>
              <a:t>Videreutvikle GI-standarden</a:t>
            </a:r>
          </a:p>
          <a:p>
            <a:pPr algn="ctr"/>
            <a:endParaRPr lang="nb-NO" dirty="0">
              <a:solidFill>
                <a:schemeClr val="tx1"/>
              </a:solidFill>
            </a:endParaRPr>
          </a:p>
        </p:txBody>
      </p:sp>
    </p:spTree>
    <p:extLst>
      <p:ext uri="{BB962C8B-B14F-4D97-AF65-F5344CB8AC3E}">
        <p14:creationId xmlns:p14="http://schemas.microsoft.com/office/powerpoint/2010/main" val="1544375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nvPr>
        </p:nvGraphicFramePr>
        <p:xfrm>
          <a:off x="1525467" y="265237"/>
          <a:ext cx="1465" cy="1465"/>
        </p:xfrm>
        <a:graphic>
          <a:graphicData uri="http://schemas.openxmlformats.org/presentationml/2006/ole">
            <mc:AlternateContent xmlns:mc="http://schemas.openxmlformats.org/markup-compatibility/2006">
              <mc:Choice xmlns:v="urn:schemas-microsoft-com:vml" Requires="v">
                <p:oleObj spid="_x0000_s1026" name="think-cell Slide" r:id="rId5" imgW="270" imgH="270" progId="TCLayout.ActiveDocument.1">
                  <p:embed/>
                </p:oleObj>
              </mc:Choice>
              <mc:Fallback>
                <p:oleObj name="think-cell Slide" r:id="rId5" imgW="270" imgH="270" progId="TCLayout.ActiveDocument.1">
                  <p:embed/>
                  <p:pic>
                    <p:nvPicPr>
                      <p:cNvPr id="8" name="Object 7" hidden="1"/>
                      <p:cNvPicPr/>
                      <p:nvPr/>
                    </p:nvPicPr>
                    <p:blipFill>
                      <a:blip r:embed="rId6"/>
                      <a:stretch>
                        <a:fillRect/>
                      </a:stretch>
                    </p:blipFill>
                    <p:spPr>
                      <a:xfrm>
                        <a:off x="1525467" y="265237"/>
                        <a:ext cx="1465" cy="1465"/>
                      </a:xfrm>
                      <a:prstGeom prst="rect">
                        <a:avLst/>
                      </a:prstGeom>
                    </p:spPr>
                  </p:pic>
                </p:oleObj>
              </mc:Fallback>
            </mc:AlternateContent>
          </a:graphicData>
        </a:graphic>
      </p:graphicFrame>
      <p:sp>
        <p:nvSpPr>
          <p:cNvPr id="2" name="Title 1"/>
          <p:cNvSpPr>
            <a:spLocks noGrp="1"/>
          </p:cNvSpPr>
          <p:nvPr>
            <p:ph type="title"/>
          </p:nvPr>
        </p:nvSpPr>
        <p:spPr>
          <a:xfrm>
            <a:off x="2095547" y="458000"/>
            <a:ext cx="8229600" cy="548195"/>
          </a:xfrm>
        </p:spPr>
        <p:txBody>
          <a:bodyPr>
            <a:noAutofit/>
          </a:bodyPr>
          <a:lstStyle/>
          <a:p>
            <a:r>
              <a:rPr lang="nb-NO" sz="2215" dirty="0"/>
              <a:t>Digitaliseringsarbeidet følger felles tilnærming med tre steg…</a:t>
            </a:r>
          </a:p>
        </p:txBody>
      </p:sp>
      <p:sp>
        <p:nvSpPr>
          <p:cNvPr id="4" name="Rounded Rectangle 3"/>
          <p:cNvSpPr/>
          <p:nvPr/>
        </p:nvSpPr>
        <p:spPr>
          <a:xfrm>
            <a:off x="2095547" y="1870197"/>
            <a:ext cx="2451747" cy="4220308"/>
          </a:xfrm>
          <a:prstGeom prst="roundRect">
            <a:avLst>
              <a:gd name="adj" fmla="val 8225"/>
            </a:avLst>
          </a:prstGeom>
          <a:solidFill>
            <a:schemeClr val="bg1">
              <a:lumMod val="95000"/>
            </a:schemeClr>
          </a:soli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lIns="33231" rIns="33231" rtlCol="0" anchor="t"/>
          <a:lstStyle/>
          <a:p>
            <a:pPr algn="ctr"/>
            <a:endParaRPr lang="nb-NO" sz="1662" b="1" dirty="0">
              <a:solidFill>
                <a:srgbClr val="002060"/>
              </a:solidFill>
            </a:endParaRPr>
          </a:p>
          <a:p>
            <a:pPr algn="ctr"/>
            <a:r>
              <a:rPr lang="nb-NO" sz="1477" b="1" dirty="0">
                <a:solidFill>
                  <a:srgbClr val="002060"/>
                </a:solidFill>
              </a:rPr>
              <a:t>Forstå                  brukerbehovene</a:t>
            </a:r>
          </a:p>
          <a:p>
            <a:pPr algn="ctr"/>
            <a:r>
              <a:rPr lang="nb-NO" sz="1477" dirty="0">
                <a:solidFill>
                  <a:prstClr val="black"/>
                </a:solidFill>
              </a:rPr>
              <a:t>                                           </a:t>
            </a:r>
            <a:r>
              <a:rPr lang="nb-NO" sz="1600" dirty="0">
                <a:solidFill>
                  <a:prstClr val="black"/>
                </a:solidFill>
              </a:rPr>
              <a:t>Kartlegge dagens og fremtidige brukerreiser for innbyggere og saksbehandlere</a:t>
            </a:r>
          </a:p>
        </p:txBody>
      </p:sp>
      <p:sp>
        <p:nvSpPr>
          <p:cNvPr id="33" name="Rounded Rectangle 32"/>
          <p:cNvSpPr/>
          <p:nvPr/>
        </p:nvSpPr>
        <p:spPr>
          <a:xfrm>
            <a:off x="4991547" y="1870197"/>
            <a:ext cx="2401775" cy="4220308"/>
          </a:xfrm>
          <a:prstGeom prst="roundRect">
            <a:avLst>
              <a:gd name="adj" fmla="val 8225"/>
            </a:avLst>
          </a:prstGeom>
          <a:solidFill>
            <a:schemeClr val="bg1">
              <a:lumMod val="95000"/>
            </a:schemeClr>
          </a:soli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lIns="33231" rIns="33231" rtlCol="0" anchor="t"/>
          <a:lstStyle/>
          <a:p>
            <a:pPr algn="ctr"/>
            <a:endParaRPr lang="nb-NO" sz="1662" b="1" dirty="0">
              <a:solidFill>
                <a:srgbClr val="002060"/>
              </a:solidFill>
            </a:endParaRPr>
          </a:p>
          <a:p>
            <a:pPr algn="ctr"/>
            <a:r>
              <a:rPr lang="nb-NO" sz="1477" b="1" dirty="0">
                <a:solidFill>
                  <a:srgbClr val="002060"/>
                </a:solidFill>
              </a:rPr>
              <a:t>Definere en ny måte å jobbe på som møter behovene</a:t>
            </a:r>
          </a:p>
          <a:p>
            <a:pPr algn="ctr"/>
            <a:r>
              <a:rPr lang="nb-NO" sz="1600" dirty="0">
                <a:solidFill>
                  <a:prstClr val="black"/>
                </a:solidFill>
              </a:rPr>
              <a:t>Kartlegge dagens og fremtidige arbeidsprosesser med utgangspunkt i brukerbehovene</a:t>
            </a:r>
          </a:p>
        </p:txBody>
      </p:sp>
      <p:pic>
        <p:nvPicPr>
          <p:cNvPr id="30" name="Picture 29"/>
          <p:cNvPicPr>
            <a:picLocks noChangeAspect="1"/>
          </p:cNvPicPr>
          <p:nvPr/>
        </p:nvPicPr>
        <p:blipFill rotWithShape="1">
          <a:blip r:embed="rId7">
            <a:extLst>
              <a:ext uri="{28A0092B-C50C-407E-A947-70E740481C1C}">
                <a14:useLocalDpi xmlns:a14="http://schemas.microsoft.com/office/drawing/2010/main" val="0"/>
              </a:ext>
            </a:extLst>
          </a:blip>
          <a:srcRect l="6987" r="3578"/>
          <a:stretch/>
        </p:blipFill>
        <p:spPr>
          <a:xfrm>
            <a:off x="5467903" y="4178605"/>
            <a:ext cx="1484888" cy="1484888"/>
          </a:xfrm>
          <a:prstGeom prst="ellipse">
            <a:avLst/>
          </a:prstGeom>
          <a:noFill/>
          <a:ln w="28575">
            <a:solidFill>
              <a:srgbClr val="002060"/>
            </a:solidFill>
            <a:miter lim="800000"/>
            <a:headEnd/>
            <a:tailEnd/>
          </a:ln>
        </p:spPr>
      </p:pic>
      <p:sp>
        <p:nvSpPr>
          <p:cNvPr id="35" name="Rounded Rectangle 34"/>
          <p:cNvSpPr/>
          <p:nvPr/>
        </p:nvSpPr>
        <p:spPr>
          <a:xfrm>
            <a:off x="7856826" y="1870197"/>
            <a:ext cx="2508961" cy="4220308"/>
          </a:xfrm>
          <a:prstGeom prst="roundRect">
            <a:avLst>
              <a:gd name="adj" fmla="val 8225"/>
            </a:avLst>
          </a:prstGeom>
          <a:solidFill>
            <a:schemeClr val="bg1">
              <a:lumMod val="95000"/>
            </a:schemeClr>
          </a:soli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lIns="33231" rIns="33231" rtlCol="0" anchor="t"/>
          <a:lstStyle/>
          <a:p>
            <a:pPr algn="ctr"/>
            <a:endParaRPr lang="nb-NO" sz="1662" b="1" dirty="0">
              <a:solidFill>
                <a:srgbClr val="002060"/>
              </a:solidFill>
            </a:endParaRPr>
          </a:p>
          <a:p>
            <a:pPr algn="ctr"/>
            <a:r>
              <a:rPr lang="nb-NO" sz="1477" b="1" dirty="0">
                <a:solidFill>
                  <a:srgbClr val="002060"/>
                </a:solidFill>
              </a:rPr>
              <a:t>Lage digitale løsninger som understøtter den nye måten å jobbe på</a:t>
            </a:r>
          </a:p>
          <a:p>
            <a:pPr algn="ctr"/>
            <a:r>
              <a:rPr lang="nb-NO" sz="1600" dirty="0">
                <a:solidFill>
                  <a:prstClr val="black"/>
                </a:solidFill>
              </a:rPr>
              <a:t>Utarbeide fellesløsninger og anskaffelsesunderlag som understøtter fremtidig tjenesteproduksjon</a:t>
            </a:r>
          </a:p>
        </p:txBody>
      </p:sp>
      <p:pic>
        <p:nvPicPr>
          <p:cNvPr id="31" name="Picture 12" descr="C:\Users\oslln\AppData\Local\Microsoft\Windows\Temporary Internet Files\Content.IE5\KM01AQ16\1859.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3802" r="13802"/>
          <a:stretch/>
        </p:blipFill>
        <p:spPr bwMode="auto">
          <a:xfrm>
            <a:off x="8369037" y="4178605"/>
            <a:ext cx="1484538" cy="1484538"/>
          </a:xfrm>
          <a:prstGeom prst="ellipse">
            <a:avLst/>
          </a:prstGeom>
          <a:noFill/>
          <a:ln w="28575">
            <a:solidFill>
              <a:srgbClr val="002060"/>
            </a:solidFill>
            <a:miter lim="800000"/>
            <a:headEnd/>
            <a:tailEnd/>
          </a:ln>
          <a:extLst>
            <a:ext uri="{909E8E84-426E-40DD-AFC4-6F175D3DCCD1}">
              <a14:hiddenFill xmlns:a14="http://schemas.microsoft.com/office/drawing/2010/main">
                <a:solidFill>
                  <a:srgbClr val="FFFFFF"/>
                </a:solidFill>
              </a14:hiddenFill>
            </a:ext>
          </a:extLst>
        </p:spPr>
      </p:pic>
      <p:sp>
        <p:nvSpPr>
          <p:cNvPr id="15" name="Oval 14"/>
          <p:cNvSpPr/>
          <p:nvPr/>
        </p:nvSpPr>
        <p:spPr>
          <a:xfrm>
            <a:off x="3052128" y="1652383"/>
            <a:ext cx="498462" cy="498462"/>
          </a:xfrm>
          <a:prstGeom prst="ellipse">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1477" b="1" dirty="0">
                <a:solidFill>
                  <a:prstClr val="black"/>
                </a:solidFill>
              </a:rPr>
              <a:t>1</a:t>
            </a:r>
          </a:p>
        </p:txBody>
      </p:sp>
      <p:sp>
        <p:nvSpPr>
          <p:cNvPr id="39" name="Oval 38"/>
          <p:cNvSpPr/>
          <p:nvPr/>
        </p:nvSpPr>
        <p:spPr>
          <a:xfrm>
            <a:off x="5999312" y="1620966"/>
            <a:ext cx="498462" cy="498462"/>
          </a:xfrm>
          <a:prstGeom prst="ellipse">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1477" b="1" dirty="0">
                <a:solidFill>
                  <a:prstClr val="black"/>
                </a:solidFill>
              </a:rPr>
              <a:t>2</a:t>
            </a:r>
          </a:p>
        </p:txBody>
      </p:sp>
      <p:sp>
        <p:nvSpPr>
          <p:cNvPr id="40" name="Oval 39"/>
          <p:cNvSpPr/>
          <p:nvPr/>
        </p:nvSpPr>
        <p:spPr>
          <a:xfrm>
            <a:off x="8946716" y="1620966"/>
            <a:ext cx="498462" cy="498462"/>
          </a:xfrm>
          <a:prstGeom prst="ellipse">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1477" b="1" dirty="0">
                <a:solidFill>
                  <a:prstClr val="black"/>
                </a:solidFill>
              </a:rPr>
              <a:t>3</a:t>
            </a:r>
          </a:p>
        </p:txBody>
      </p:sp>
      <p:sp>
        <p:nvSpPr>
          <p:cNvPr id="14336" name="Rounded Rectangle 14335"/>
          <p:cNvSpPr/>
          <p:nvPr/>
        </p:nvSpPr>
        <p:spPr>
          <a:xfrm>
            <a:off x="2095546" y="1230357"/>
            <a:ext cx="8202846" cy="299502"/>
          </a:xfrm>
          <a:prstGeom prst="roundRect">
            <a:avLst/>
          </a:prstGeom>
          <a:solidFill>
            <a:srgbClr val="002060"/>
          </a:soli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22041"/>
            <a:r>
              <a:rPr lang="nb-NO" sz="1662" b="1" dirty="0">
                <a:solidFill>
                  <a:prstClr val="white"/>
                </a:solidFill>
              </a:rPr>
              <a:t>KS sin tilnærming til utvikling av digitale løsninger</a:t>
            </a:r>
          </a:p>
        </p:txBody>
      </p:sp>
      <p:pic>
        <p:nvPicPr>
          <p:cNvPr id="21523" name="Picture 19" descr="C:\Users\oslln\Downloads\1847.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13532" b="10166"/>
          <a:stretch/>
        </p:blipFill>
        <p:spPr bwMode="auto">
          <a:xfrm>
            <a:off x="2589196" y="4178605"/>
            <a:ext cx="1485415" cy="1485415"/>
          </a:xfrm>
          <a:prstGeom prst="ellipse">
            <a:avLst/>
          </a:prstGeom>
          <a:noFill/>
          <a:ln w="28575">
            <a:solidFill>
              <a:srgbClr val="00206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7229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tel 11"/>
          <p:cNvSpPr>
            <a:spLocks noGrp="1"/>
          </p:cNvSpPr>
          <p:nvPr>
            <p:ph type="title"/>
          </p:nvPr>
        </p:nvSpPr>
        <p:spPr>
          <a:xfrm>
            <a:off x="463296" y="337316"/>
            <a:ext cx="10972800" cy="1143000"/>
          </a:xfrm>
        </p:spPr>
        <p:txBody>
          <a:bodyPr/>
          <a:lstStyle/>
          <a:p>
            <a:r>
              <a:rPr lang="nb-NO" dirty="0"/>
              <a:t>Fra byggesøknad til byggetillatelse</a:t>
            </a:r>
          </a:p>
        </p:txBody>
      </p:sp>
      <p:pic>
        <p:nvPicPr>
          <p:cNvPr id="3" name="Bild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3752" y="2060848"/>
            <a:ext cx="864096" cy="2808312"/>
          </a:xfrm>
          <a:prstGeom prst="rect">
            <a:avLst/>
          </a:prstGeom>
        </p:spPr>
      </p:pic>
      <p:pic>
        <p:nvPicPr>
          <p:cNvPr id="2" name="Bild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50272" y="1310411"/>
            <a:ext cx="8176483" cy="4309187"/>
          </a:xfrm>
          <a:prstGeom prst="rect">
            <a:avLst/>
          </a:prstGeom>
        </p:spPr>
      </p:pic>
    </p:spTree>
    <p:extLst>
      <p:ext uri="{BB962C8B-B14F-4D97-AF65-F5344CB8AC3E}">
        <p14:creationId xmlns:p14="http://schemas.microsoft.com/office/powerpoint/2010/main" val="664544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TotalTime>
  <Words>1599</Words>
  <Application>Microsoft Macintosh PowerPoint</Application>
  <PresentationFormat>Widescreen</PresentationFormat>
  <Paragraphs>157</Paragraphs>
  <Slides>11</Slides>
  <Notes>9</Notes>
  <HiddenSlides>0</HiddenSlides>
  <MMClips>0</MMClips>
  <ScaleCrop>false</ScaleCrop>
  <HeadingPairs>
    <vt:vector size="8" baseType="variant">
      <vt:variant>
        <vt:lpstr>Brukte skrifter</vt:lpstr>
      </vt:variant>
      <vt:variant>
        <vt:i4>6</vt:i4>
      </vt:variant>
      <vt:variant>
        <vt:lpstr>Tema</vt:lpstr>
      </vt:variant>
      <vt:variant>
        <vt:i4>1</vt:i4>
      </vt:variant>
      <vt:variant>
        <vt:lpstr>Innebygde OLE-servere</vt:lpstr>
      </vt:variant>
      <vt:variant>
        <vt:i4>1</vt:i4>
      </vt:variant>
      <vt:variant>
        <vt:lpstr>Lysbildetitler</vt:lpstr>
      </vt:variant>
      <vt:variant>
        <vt:i4>11</vt:i4>
      </vt:variant>
    </vt:vector>
  </HeadingPairs>
  <TitlesOfParts>
    <vt:vector size="19" baseType="lpstr">
      <vt:lpstr>ヒラギノ角ゴ Pro W3</vt:lpstr>
      <vt:lpstr>Arial</vt:lpstr>
      <vt:lpstr>Calibri</vt:lpstr>
      <vt:lpstr>Calibri Light</vt:lpstr>
      <vt:lpstr>Helvetica</vt:lpstr>
      <vt:lpstr>Times New Roman</vt:lpstr>
      <vt:lpstr>Office-tema</vt:lpstr>
      <vt:lpstr>think-cell Slide</vt:lpstr>
      <vt:lpstr>Tema 1 Hvorfor skal kommunene digitalisere plan- og byggesaksprosessen, og hva betyr dette for kommunene?</vt:lpstr>
      <vt:lpstr>Innbygger-undersøkelsen 2017</vt:lpstr>
      <vt:lpstr>«Dagens løsning for byggesøknader kan sammenliknes med selvangivelsen i gamle dager, der man måtte samle opp masse dokumenter, sende inn etter beste evne, og håpe at alt ble rett.»  Steinulf Hoel, tidligere Bygningssjef i Trondheim kommune  </vt:lpstr>
      <vt:lpstr>En rekke utredninger viser at digitalisering resulterer i gevinster</vt:lpstr>
      <vt:lpstr>Visjonen er at en samordnet kommunal sektor leverer digitale tjenester som gir innbyggere og næringsliv et reelt digitalt førstevalg.   Mao brukerfokus i alt vi gjør…</vt:lpstr>
      <vt:lpstr>Tilrettelegger for nye innovative søknadsløsninger…</vt:lpstr>
      <vt:lpstr>Sentrale utviklingsprosjekter…</vt:lpstr>
      <vt:lpstr>Digitaliseringsarbeidet følger felles tilnærming med tre steg…</vt:lpstr>
      <vt:lpstr>Fra byggesøknad til byggetillatelse</vt:lpstr>
      <vt:lpstr>Byggesøknader inn til kommuner</vt:lpstr>
      <vt:lpstr>PowerPoint-presentasjon</vt:lpstr>
    </vt:vector>
  </TitlesOfParts>
  <Company/>
  <LinksUpToDate>false</LinksUpToDate>
  <SharedDoc>false</SharedDoc>
  <HyperlinksChanged>false</HyperlinksChanged>
  <AppVersion>16.0008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 1 Hvorfor skal kommunene digitalisere plan- og byggesaksprosessen, og hva betyr dette for kommunene?</dc:title>
  <dc:creator>Sindre Haarr</dc:creator>
  <cp:lastModifiedBy>Sindre Haarr</cp:lastModifiedBy>
  <cp:revision>2</cp:revision>
  <dcterms:created xsi:type="dcterms:W3CDTF">2017-11-29T08:18:23Z</dcterms:created>
  <dcterms:modified xsi:type="dcterms:W3CDTF">2017-11-29T09:26:44Z</dcterms:modified>
</cp:coreProperties>
</file>