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9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011D-9799-1A4B-819D-52665C683F37}"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B1463-1377-E547-8265-109318FAFDDA}" type="slidenum">
              <a:rPr lang="nb-NO" smtClean="0"/>
              <a:t>‹#›</a:t>
            </a:fld>
            <a:endParaRPr lang="nb-NO"/>
          </a:p>
        </p:txBody>
      </p:sp>
    </p:spTree>
    <p:extLst>
      <p:ext uri="{BB962C8B-B14F-4D97-AF65-F5344CB8AC3E}">
        <p14:creationId xmlns:p14="http://schemas.microsoft.com/office/powerpoint/2010/main" val="154489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ePlanSak</a:t>
            </a:r>
            <a:r>
              <a:rPr lang="nb-NO" dirty="0"/>
              <a:t> er en nasjonal standard/veileder som setter krav til kommunale fagsystem/sakstøtte for den kommunale planprosessen. Kravene er utformet slik at de kan benyttes ved anskaffelse av løsninger i markedet. Kravene</a:t>
            </a:r>
            <a:r>
              <a:rPr lang="nb-NO" baseline="0" dirty="0"/>
              <a:t> setter en nasjonal standard for:</a:t>
            </a:r>
          </a:p>
          <a:p>
            <a:pPr marL="171450" indent="-171450">
              <a:buFont typeface="Arial" panose="020B0604020202020204" pitchFamily="34" charset="0"/>
              <a:buChar char="•"/>
            </a:pPr>
            <a:r>
              <a:rPr lang="nb-NO" baseline="0" dirty="0"/>
              <a:t>Hvordan data fra planprosessen skal arkiveres og forvaltes</a:t>
            </a:r>
          </a:p>
          <a:p>
            <a:pPr marL="171450" indent="-171450">
              <a:buFont typeface="Arial" panose="020B0604020202020204" pitchFamily="34" charset="0"/>
              <a:buChar char="•"/>
            </a:pPr>
            <a:r>
              <a:rPr lang="nb-NO" baseline="0" dirty="0"/>
              <a:t>Hvordan kommunens dialog med publikum, nasjonale myndigheter skal ivaretas gjennom et samhandlingsrom</a:t>
            </a:r>
          </a:p>
          <a:p>
            <a:pPr marL="171450" indent="-171450">
              <a:buFont typeface="Arial" panose="020B0604020202020204" pitchFamily="34" charset="0"/>
              <a:buChar char="•"/>
            </a:pPr>
            <a:r>
              <a:rPr lang="nb-NO" baseline="0" dirty="0"/>
              <a:t>Hvilken støtte kommunene skal ha når de saksbehandler en planprosess fra innledende dialog med forslagsstiller og fram til vedtatt plan</a:t>
            </a:r>
            <a:endParaRPr lang="nb-NO" dirty="0"/>
          </a:p>
          <a:p>
            <a:endParaRPr lang="nb-NO" dirty="0"/>
          </a:p>
          <a:p>
            <a:r>
              <a:rPr lang="nb-NO" dirty="0"/>
              <a:t>Nasjonal produktspesifikasjon er utarbeidet av en bredt sammensatt arbeidsgruppe med fagressurser fra kommunene Oslo, Trondheim, Bergen, Kristiansand, Sandnes, Tønsberg, Arendal, Lier, Vestby og Ski i tillegg til deltakere fra planavdelingen i KMD, KS, Kartverket og </a:t>
            </a:r>
            <a:r>
              <a:rPr lang="nb-NO" dirty="0" err="1"/>
              <a:t>DiBK</a:t>
            </a:r>
            <a:r>
              <a:rPr lang="nb-NO" dirty="0"/>
              <a:t>. Leverandørene har også bidratt med råd og veiledning underveis.</a:t>
            </a:r>
          </a:p>
          <a:p>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2</a:t>
            </a:fld>
            <a:endParaRPr lang="nb-NO"/>
          </a:p>
        </p:txBody>
      </p:sp>
    </p:spTree>
    <p:extLst>
      <p:ext uri="{BB962C8B-B14F-4D97-AF65-F5344CB8AC3E}">
        <p14:creationId xmlns:p14="http://schemas.microsoft.com/office/powerpoint/2010/main" val="21326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bildet viser hvordan prosjektgruppen</a:t>
            </a:r>
            <a:r>
              <a:rPr lang="nb-NO" baseline="0" dirty="0"/>
              <a:t> har arbeidet for å enes om en felles struktur når det gjelder forløpet av planprosessen, uavhengig av kommune. Prosessen er modulert og dokumentert i et prosessdiagram. På sikt vil dette danne grunnlag for en raskere nasjonal overgang til nye og mer moderne planprosesser etter hvert som man høster erfaring med overgang til digitale løsninger og etter hvert som regelverket (PBL) endres.</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3</a:t>
            </a:fld>
            <a:endParaRPr lang="nb-NO"/>
          </a:p>
        </p:txBody>
      </p:sp>
    </p:spTree>
    <p:extLst>
      <p:ext uri="{BB962C8B-B14F-4D97-AF65-F5344CB8AC3E}">
        <p14:creationId xmlns:p14="http://schemas.microsoft.com/office/powerpoint/2010/main" val="4849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a:t>
            </a:r>
            <a:r>
              <a:rPr lang="nb-NO" baseline="0" dirty="0"/>
              <a:t> ser dere prosessdiagrammet. Dette får man også tilgang til i KS sin verktøykasse.</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4</a:t>
            </a:fld>
            <a:endParaRPr lang="nb-NO"/>
          </a:p>
        </p:txBody>
      </p:sp>
    </p:spTree>
    <p:extLst>
      <p:ext uri="{BB962C8B-B14F-4D97-AF65-F5344CB8AC3E}">
        <p14:creationId xmlns:p14="http://schemas.microsoft.com/office/powerpoint/2010/main" val="325353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lIns="60460" tIns="30230" rIns="60460" bIns="30230"/>
          <a:lstStyle/>
          <a:p>
            <a:pPr defTabSz="879211">
              <a:defRPr/>
            </a:pPr>
            <a:r>
              <a:rPr lang="nb-NO" sz="1100" dirty="0">
                <a:solidFill>
                  <a:schemeClr val="tx1">
                    <a:lumMod val="65000"/>
                    <a:lumOff val="35000"/>
                  </a:schemeClr>
                </a:solidFill>
              </a:rPr>
              <a:t>Prosjektgruppen har i det langsiktige målbildet skissert framtidas samhandlingsløsning/dialog. Dette må videreutvikles framover i dialog med markedet. Her ønsker man konkurranse om de beste ideene og løsningene og innovasjon.</a:t>
            </a:r>
          </a:p>
          <a:p>
            <a:endParaRPr lang="nb-NO" dirty="0"/>
          </a:p>
        </p:txBody>
      </p:sp>
      <p:sp>
        <p:nvSpPr>
          <p:cNvPr id="4" name="Slide Number Placeholder 3"/>
          <p:cNvSpPr>
            <a:spLocks noGrp="1"/>
          </p:cNvSpPr>
          <p:nvPr>
            <p:ph type="sldNum" sz="quarter" idx="10"/>
          </p:nvPr>
        </p:nvSpPr>
        <p:spPr>
          <a:xfrm>
            <a:off x="3885101" y="8685023"/>
            <a:ext cx="2971800" cy="456946"/>
          </a:xfrm>
          <a:prstGeom prst="rect">
            <a:avLst/>
          </a:prstGeom>
        </p:spPr>
        <p:txBody>
          <a:bodyPr lIns="60460" tIns="30230" rIns="60460" bIns="30230"/>
          <a:lstStyle/>
          <a:p>
            <a:fld id="{C2887791-6CCB-4BE0-A894-4C9FFA86219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7576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samme måte som for </a:t>
            </a:r>
            <a:r>
              <a:rPr lang="nb-NO" dirty="0" err="1"/>
              <a:t>eByggeSak</a:t>
            </a:r>
            <a:r>
              <a:rPr lang="nb-NO" dirty="0"/>
              <a:t>, ønsker prosjektgruppen å henlede oppmerksomheten på gode arbeidsflater og god beslutningsstøtte for de som driver saksbehandlingen i kommunene.</a:t>
            </a:r>
          </a:p>
        </p:txBody>
      </p:sp>
      <p:sp>
        <p:nvSpPr>
          <p:cNvPr id="4" name="Plassholder for lysbildenummer 3"/>
          <p:cNvSpPr>
            <a:spLocks noGrp="1"/>
          </p:cNvSpPr>
          <p:nvPr>
            <p:ph type="sldNum" sz="quarter" idx="10"/>
          </p:nvPr>
        </p:nvSpPr>
        <p:spPr/>
        <p:txBody>
          <a:bodyPr/>
          <a:lstStyle/>
          <a:p>
            <a:fld id="{23089C2D-656D-4971-BA45-E669B1F51847}" type="slidenum">
              <a:rPr lang="nb-NO" smtClean="0"/>
              <a:t>6</a:t>
            </a:fld>
            <a:endParaRPr lang="nb-NO"/>
          </a:p>
        </p:txBody>
      </p:sp>
    </p:spTree>
    <p:extLst>
      <p:ext uri="{BB962C8B-B14F-4D97-AF65-F5344CB8AC3E}">
        <p14:creationId xmlns:p14="http://schemas.microsoft.com/office/powerpoint/2010/main" val="405975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KMD har startet arbeidet med å strukturere reguleringsbestemmelsene</a:t>
            </a:r>
            <a:r>
              <a:rPr lang="nb-NO" baseline="0" dirty="0"/>
              <a:t> slik at disse i framtida blir mer presise og slik at disse sammen med reguleringsplanen og planbeskrivelsen danner et bedre grunnlag for digitalisering.</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9</a:t>
            </a:fld>
            <a:endParaRPr lang="nb-NO"/>
          </a:p>
        </p:txBody>
      </p:sp>
    </p:spTree>
    <p:extLst>
      <p:ext uri="{BB962C8B-B14F-4D97-AF65-F5344CB8AC3E}">
        <p14:creationId xmlns:p14="http://schemas.microsoft.com/office/powerpoint/2010/main" val="244593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KMD har også introdusert romlige reguleringsplaner når dette ansees som hensiktsmessig.</a:t>
            </a:r>
            <a:r>
              <a:rPr lang="nb-NO" baseline="0" dirty="0"/>
              <a:t> Nå ønsker departementet erfaring med romlige planer.</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10</a:t>
            </a:fld>
            <a:endParaRPr lang="nb-NO"/>
          </a:p>
        </p:txBody>
      </p:sp>
    </p:spTree>
    <p:extLst>
      <p:ext uri="{BB962C8B-B14F-4D97-AF65-F5344CB8AC3E}">
        <p14:creationId xmlns:p14="http://schemas.microsoft.com/office/powerpoint/2010/main" val="324311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nb-NO" dirty="0"/>
              <a:t>KS har i samarbeid med Trondheim kommune</a:t>
            </a:r>
            <a:r>
              <a:rPr lang="nb-NO" baseline="0" dirty="0"/>
              <a:t> og NTNU innledet et samarbeid om praktisk rettet forsøksvirksomhet når det gjelder bruk av romlige planer. I et </a:t>
            </a:r>
            <a:r>
              <a:rPr lang="nb-NO" baseline="0" dirty="0" err="1"/>
              <a:t>nyreguert</a:t>
            </a:r>
            <a:r>
              <a:rPr lang="nb-NO" baseline="0" dirty="0"/>
              <a:t> området (</a:t>
            </a:r>
            <a:r>
              <a:rPr lang="nb-NO" baseline="0" dirty="0" err="1"/>
              <a:t>Hallsteingaard</a:t>
            </a:r>
            <a:r>
              <a:rPr lang="nb-NO" baseline="0" dirty="0"/>
              <a:t>) ønsker man å høste erfaring med romlige planer og reguleringsbestemmelser som knyttet opp til de ulike delområdene i planen. Målsettingen er at man gjennom såkalt «lab»-virksomhet kan teste ut dette datagrunnlaget og andre relevante data i nye søknadsløsninger etter hvert som nye private søknadsløsninger blir tatt i bruk ute </a:t>
            </a:r>
            <a:r>
              <a:rPr lang="nb-NO" baseline="0"/>
              <a:t>hos søker.</a:t>
            </a:r>
            <a:endParaRPr/>
          </a:p>
        </p:txBody>
      </p:sp>
    </p:spTree>
    <p:extLst>
      <p:ext uri="{BB962C8B-B14F-4D97-AF65-F5344CB8AC3E}">
        <p14:creationId xmlns:p14="http://schemas.microsoft.com/office/powerpoint/2010/main" val="356203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47EB48-67E2-AE46-9966-C5677DDBFC6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2FF13C5-C4DA-2342-BC75-29ADF8A31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2677CD-AE31-994E-9BC4-645EA8A67ED3}"/>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5" name="Plassholder for bunntekst 4">
            <a:extLst>
              <a:ext uri="{FF2B5EF4-FFF2-40B4-BE49-F238E27FC236}">
                <a16:creationId xmlns:a16="http://schemas.microsoft.com/office/drawing/2014/main" id="{DD60B5EF-9B44-BE41-9DF8-F496B1A35C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0F0D60C-2B77-D148-B657-8993A215B732}"/>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105316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01ED57-699A-EF49-909D-3FD2612F181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3E6ADCA-B920-F24A-83CF-573E691A45F1}"/>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40EED1-6760-B64C-A861-04E1C431B469}"/>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5" name="Plassholder for bunntekst 4">
            <a:extLst>
              <a:ext uri="{FF2B5EF4-FFF2-40B4-BE49-F238E27FC236}">
                <a16:creationId xmlns:a16="http://schemas.microsoft.com/office/drawing/2014/main" id="{3D44E121-9725-D84E-BF71-D293CFE2FE5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2EEE38-7CFE-814B-A2C6-DC50CCA11E57}"/>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291795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9F24944-EA3D-5849-A0F5-CD2E2DDD974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B86CC7B-C641-1341-B712-6C5AC1F73C47}"/>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F926E7-D83C-E74F-8A70-90FC98AEA7EB}"/>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5" name="Plassholder for bunntekst 4">
            <a:extLst>
              <a:ext uri="{FF2B5EF4-FFF2-40B4-BE49-F238E27FC236}">
                <a16:creationId xmlns:a16="http://schemas.microsoft.com/office/drawing/2014/main" id="{A051275D-1AE2-4D45-9B9F-DDD9685831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1BC928-74B4-EF45-80F2-CB7870ED5FA2}"/>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319149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9" name="Bilde 8" descr="kommunelenka.png"/>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10" name="Bilde 9" descr="NKF_K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67" y="339780"/>
            <a:ext cx="2407015" cy="707945"/>
          </a:xfrm>
          <a:prstGeom prst="rect">
            <a:avLst/>
          </a:prstGeom>
        </p:spPr>
      </p:pic>
    </p:spTree>
    <p:extLst>
      <p:ext uri="{BB962C8B-B14F-4D97-AF65-F5344CB8AC3E}">
        <p14:creationId xmlns:p14="http://schemas.microsoft.com/office/powerpoint/2010/main" val="86544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hasCustomPrompt="1"/>
          </p:nvPr>
        </p:nvSpPr>
        <p:spPr>
          <a:xfrm>
            <a:off x="527055" y="188923"/>
            <a:ext cx="11137900" cy="287337"/>
          </a:xfrm>
        </p:spPr>
        <p:txBody>
          <a:bodyPr>
            <a:normAutofit/>
          </a:bodyPr>
          <a:lstStyle>
            <a:lvl1pPr marL="0" indent="0">
              <a:buFontTx/>
              <a:buNone/>
              <a:defRPr sz="1755"/>
            </a:lvl1pPr>
          </a:lstStyle>
          <a:p>
            <a:pPr lvl="0"/>
            <a:r>
              <a:rPr lang="en-US" dirty="0"/>
              <a:t>Header</a:t>
            </a:r>
            <a:endParaRPr lang="nb-NO" dirty="0"/>
          </a:p>
        </p:txBody>
      </p:sp>
      <p:sp>
        <p:nvSpPr>
          <p:cNvPr id="6" name="Title 1"/>
          <p:cNvSpPr>
            <a:spLocks noGrp="1"/>
          </p:cNvSpPr>
          <p:nvPr>
            <p:ph type="title" hasCustomPrompt="1"/>
          </p:nvPr>
        </p:nvSpPr>
        <p:spPr>
          <a:xfrm>
            <a:off x="527055" y="475200"/>
            <a:ext cx="11137900" cy="865188"/>
          </a:xfrm>
        </p:spPr>
        <p:txBody>
          <a:bodyPr wrap="square" anchor="t" anchorCtr="0">
            <a:normAutofit/>
          </a:bodyPr>
          <a:lstStyle>
            <a:lvl1pPr algn="l">
              <a:lnSpc>
                <a:spcPct val="100000"/>
              </a:lnSpc>
              <a:defRPr sz="3508" b="1" i="1" cap="none" baseline="0">
                <a:solidFill>
                  <a:srgbClr val="080808"/>
                </a:solidFill>
                <a:latin typeface="Georgia" pitchFamily="18" charset="0"/>
              </a:defRPr>
            </a:lvl1pPr>
          </a:lstStyle>
          <a:p>
            <a:r>
              <a:rPr lang="en-US" dirty="0"/>
              <a:t>Heading</a:t>
            </a:r>
          </a:p>
        </p:txBody>
      </p:sp>
    </p:spTree>
    <p:extLst>
      <p:ext uri="{BB962C8B-B14F-4D97-AF65-F5344CB8AC3E}">
        <p14:creationId xmlns:p14="http://schemas.microsoft.com/office/powerpoint/2010/main" val="239738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84719" y="455981"/>
            <a:ext cx="10828708" cy="415498"/>
          </a:xfrm>
        </p:spPr>
        <p:txBody>
          <a:bodyPr lIns="0" tIns="0" rIns="0" bIns="0"/>
          <a:lstStyle>
            <a:lvl1pPr>
              <a:defRPr sz="2700" b="0" i="0">
                <a:solidFill>
                  <a:srgbClr val="0D0D0D"/>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11/29/17</a:t>
            </a:fld>
            <a:endParaRPr lang="en-US">
              <a:solidFill>
                <a:prstClr val="black">
                  <a:tint val="75000"/>
                </a:prstClr>
              </a:solidFill>
              <a:latin typeface="Calibri"/>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384642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B31BB6-5762-9844-BC8E-B0749084F10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6A24125-0B9B-1448-93F2-C52FC0902FB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64E1BF6-5E95-0F4F-B214-E7FB22DA96F6}"/>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5" name="Plassholder for bunntekst 4">
            <a:extLst>
              <a:ext uri="{FF2B5EF4-FFF2-40B4-BE49-F238E27FC236}">
                <a16:creationId xmlns:a16="http://schemas.microsoft.com/office/drawing/2014/main" id="{88D3BB4D-48FF-C84A-AA19-CBFFFD154D4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AA05DB-848A-C348-9F00-96E68C4E5DA2}"/>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21072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D179F4-A178-B247-8677-E15067A29BE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45F3B0E-1C91-EF42-A19F-DBC001A29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180285E3-1F83-F443-AD8A-F4C1BFC28862}"/>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5" name="Plassholder for bunntekst 4">
            <a:extLst>
              <a:ext uri="{FF2B5EF4-FFF2-40B4-BE49-F238E27FC236}">
                <a16:creationId xmlns:a16="http://schemas.microsoft.com/office/drawing/2014/main" id="{784A7F69-A725-4C41-A0BD-7E32041435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C1F04F2-94D5-2A45-B97A-6B9F5F8BF8C3}"/>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72492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D69777-0617-F140-BF01-6B86DD4DEF6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21EA61-1D5B-E14A-B9E3-8D551AA29F93}"/>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6A3CB27-CE99-9E48-AD30-58231AD57FAE}"/>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4BF6A32-2D7F-3E49-9B6A-AC00454DD121}"/>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6" name="Plassholder for bunntekst 5">
            <a:extLst>
              <a:ext uri="{FF2B5EF4-FFF2-40B4-BE49-F238E27FC236}">
                <a16:creationId xmlns:a16="http://schemas.microsoft.com/office/drawing/2014/main" id="{D42EABE9-DFC3-CE4D-A393-101FDB2BB99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CF1D9DF-B824-084D-A49B-3B6518F721B6}"/>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45300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54F0DC-72EB-F049-8706-567E4E13224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D41709E-F04C-3747-B8DE-5695845EE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72A431B-4B63-934D-848E-2563E6435394}"/>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F9401B7-F5B8-8C43-B00F-B13385EB0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2C19D2DC-94D6-3B47-B7AF-3916469AE4BB}"/>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F0FBC1D-5EFD-3644-B760-16C277070A6A}"/>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8" name="Plassholder for bunntekst 7">
            <a:extLst>
              <a:ext uri="{FF2B5EF4-FFF2-40B4-BE49-F238E27FC236}">
                <a16:creationId xmlns:a16="http://schemas.microsoft.com/office/drawing/2014/main" id="{62486B99-661C-8047-92AF-E035C4D7E41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5EEE8EB-83A5-364B-94E2-EC7717F8D53D}"/>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411396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9C660D-2409-0247-BA7B-86E97208162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4A65FB6-ADC0-3041-9699-6154CBDDFBF4}"/>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4" name="Plassholder for bunntekst 3">
            <a:extLst>
              <a:ext uri="{FF2B5EF4-FFF2-40B4-BE49-F238E27FC236}">
                <a16:creationId xmlns:a16="http://schemas.microsoft.com/office/drawing/2014/main" id="{C0120086-9B1D-BD48-974A-D3459A14720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88ECD6A-9890-E340-B647-EAE13EB15499}"/>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300332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75E8FA6-789B-5041-B643-A4A1D44495D6}"/>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3" name="Plassholder for bunntekst 2">
            <a:extLst>
              <a:ext uri="{FF2B5EF4-FFF2-40B4-BE49-F238E27FC236}">
                <a16:creationId xmlns:a16="http://schemas.microsoft.com/office/drawing/2014/main" id="{62C7EC4E-28DD-9842-B368-82B2AD3987F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CCB85CD-6FFD-6E4B-8399-18096E9A204F}"/>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394853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A6F55C-9314-3442-B5BC-64DA8979246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C597DEF-E2BF-6C41-B3A5-42A5AAC56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6B9DA9D-9B0F-B64F-8AF3-E7F87248F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5528AD52-C249-BF4F-8CDF-3D56EEB8BAD9}"/>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6" name="Plassholder for bunntekst 5">
            <a:extLst>
              <a:ext uri="{FF2B5EF4-FFF2-40B4-BE49-F238E27FC236}">
                <a16:creationId xmlns:a16="http://schemas.microsoft.com/office/drawing/2014/main" id="{677C7AD4-0744-974B-8D3A-C7216E5F05F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E2C9B80-A3A4-824E-BCE8-3D6B6BD7A033}"/>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161315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BB376B-9590-4143-82C2-07617FC80F7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3BFB0F0-9256-144B-92B7-667AF1F99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A9A7D43-EE47-1A44-9F3A-4BAF7D686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F58A21C4-4E22-7646-965F-B8EB996B8CC4}"/>
              </a:ext>
            </a:extLst>
          </p:cNvPr>
          <p:cNvSpPr>
            <a:spLocks noGrp="1"/>
          </p:cNvSpPr>
          <p:nvPr>
            <p:ph type="dt" sz="half" idx="10"/>
          </p:nvPr>
        </p:nvSpPr>
        <p:spPr/>
        <p:txBody>
          <a:bodyPr/>
          <a:lstStyle/>
          <a:p>
            <a:fld id="{0AB19705-33F7-B04B-92C8-A4F2E611E47E}" type="datetimeFigureOut">
              <a:rPr lang="nb-NO" smtClean="0"/>
              <a:t>29.11.2017</a:t>
            </a:fld>
            <a:endParaRPr lang="nb-NO"/>
          </a:p>
        </p:txBody>
      </p:sp>
      <p:sp>
        <p:nvSpPr>
          <p:cNvPr id="6" name="Plassholder for bunntekst 5">
            <a:extLst>
              <a:ext uri="{FF2B5EF4-FFF2-40B4-BE49-F238E27FC236}">
                <a16:creationId xmlns:a16="http://schemas.microsoft.com/office/drawing/2014/main" id="{162E1754-D51A-A541-9E6B-E9530412CE7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B3E308A-ABAD-A549-B5F1-15F9143A9C37}"/>
              </a:ext>
            </a:extLst>
          </p:cNvPr>
          <p:cNvSpPr>
            <a:spLocks noGrp="1"/>
          </p:cNvSpPr>
          <p:nvPr>
            <p:ph type="sldNum" sz="quarter" idx="12"/>
          </p:nvPr>
        </p:nvSpPr>
        <p:spPr/>
        <p:txBody>
          <a:bodyPr/>
          <a:lstStyle/>
          <a:p>
            <a:fld id="{96982995-E073-3B46-A589-E2F6F76F0FB4}" type="slidenum">
              <a:rPr lang="nb-NO" smtClean="0"/>
              <a:t>‹#›</a:t>
            </a:fld>
            <a:endParaRPr lang="nb-NO"/>
          </a:p>
        </p:txBody>
      </p:sp>
    </p:spTree>
    <p:extLst>
      <p:ext uri="{BB962C8B-B14F-4D97-AF65-F5344CB8AC3E}">
        <p14:creationId xmlns:p14="http://schemas.microsoft.com/office/powerpoint/2010/main" val="77713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72051CA-63A6-D947-ABB9-9DB3CCF23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1C607E0-438F-8246-ACF0-0F229607F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35530DB-D6E4-C040-9F92-1736DA7DD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19705-33F7-B04B-92C8-A4F2E611E47E}" type="datetimeFigureOut">
              <a:rPr lang="nb-NO" smtClean="0"/>
              <a:t>29.11.2017</a:t>
            </a:fld>
            <a:endParaRPr lang="nb-NO"/>
          </a:p>
        </p:txBody>
      </p:sp>
      <p:sp>
        <p:nvSpPr>
          <p:cNvPr id="5" name="Plassholder for bunntekst 4">
            <a:extLst>
              <a:ext uri="{FF2B5EF4-FFF2-40B4-BE49-F238E27FC236}">
                <a16:creationId xmlns:a16="http://schemas.microsoft.com/office/drawing/2014/main" id="{0DBE03B6-6B67-4540-8356-E0F07DE7E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3D8DCB9-F3D8-E544-A13E-1FD34E920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82995-E073-3B46-A589-E2F6F76F0FB4}" type="slidenum">
              <a:rPr lang="nb-NO" smtClean="0"/>
              <a:t>‹#›</a:t>
            </a:fld>
            <a:endParaRPr lang="nb-NO"/>
          </a:p>
        </p:txBody>
      </p:sp>
    </p:spTree>
    <p:extLst>
      <p:ext uri="{BB962C8B-B14F-4D97-AF65-F5344CB8AC3E}">
        <p14:creationId xmlns:p14="http://schemas.microsoft.com/office/powerpoint/2010/main" val="157231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64227" y="2196036"/>
            <a:ext cx="7433293" cy="1230558"/>
          </a:xfrm>
        </p:spPr>
        <p:txBody>
          <a:bodyPr/>
          <a:lstStyle/>
          <a:p>
            <a:r>
              <a:rPr lang="nb-NO" dirty="0"/>
              <a:t>Tema 5</a:t>
            </a:r>
            <a:br>
              <a:rPr lang="nb-NO" dirty="0"/>
            </a:br>
            <a:r>
              <a:rPr lang="nb-NO" dirty="0" err="1"/>
              <a:t>ePlanSak</a:t>
            </a:r>
            <a:r>
              <a:rPr lang="nb-NO" dirty="0"/>
              <a:t> og digitalisering av planprosessen</a:t>
            </a:r>
          </a:p>
        </p:txBody>
      </p:sp>
    </p:spTree>
    <p:extLst>
      <p:ext uri="{BB962C8B-B14F-4D97-AF65-F5344CB8AC3E}">
        <p14:creationId xmlns:p14="http://schemas.microsoft.com/office/powerpoint/2010/main" val="104660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806116" y="581041"/>
            <a:ext cx="10318141" cy="5555064"/>
          </a:xfrm>
          <a:prstGeom prst="rect">
            <a:avLst/>
          </a:prstGeom>
        </p:spPr>
      </p:pic>
    </p:spTree>
    <p:extLst>
      <p:ext uri="{BB962C8B-B14F-4D97-AF65-F5344CB8AC3E}">
        <p14:creationId xmlns:p14="http://schemas.microsoft.com/office/powerpoint/2010/main" val="10357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587"/>
            <a:r>
              <a:rPr spc="-137" dirty="0"/>
              <a:t>H</a:t>
            </a:r>
            <a:r>
              <a:rPr spc="137" dirty="0"/>
              <a:t>a</a:t>
            </a:r>
            <a:r>
              <a:rPr spc="-214" dirty="0"/>
              <a:t>l</a:t>
            </a:r>
            <a:r>
              <a:rPr spc="-201" dirty="0"/>
              <a:t>l</a:t>
            </a:r>
            <a:r>
              <a:rPr spc="-5" dirty="0"/>
              <a:t>ste</a:t>
            </a:r>
            <a:r>
              <a:rPr spc="-9" dirty="0"/>
              <a:t>i</a:t>
            </a:r>
            <a:r>
              <a:rPr spc="119" dirty="0"/>
              <a:t>n</a:t>
            </a:r>
            <a:r>
              <a:rPr spc="132" dirty="0"/>
              <a:t>g</a:t>
            </a:r>
            <a:r>
              <a:rPr spc="128" dirty="0"/>
              <a:t>a</a:t>
            </a:r>
            <a:r>
              <a:rPr spc="137" dirty="0"/>
              <a:t>a</a:t>
            </a:r>
            <a:r>
              <a:rPr spc="64" dirty="0"/>
              <a:t>rd</a:t>
            </a:r>
          </a:p>
        </p:txBody>
      </p:sp>
      <p:sp>
        <p:nvSpPr>
          <p:cNvPr id="3" name="object 3"/>
          <p:cNvSpPr/>
          <p:nvPr/>
        </p:nvSpPr>
        <p:spPr>
          <a:xfrm>
            <a:off x="676952" y="901218"/>
            <a:ext cx="10931505" cy="5096797"/>
          </a:xfrm>
          <a:prstGeom prst="rect">
            <a:avLst/>
          </a:prstGeom>
          <a:blipFill>
            <a:blip r:embed="rId3" cstate="print"/>
            <a:stretch>
              <a:fillRect/>
            </a:stretch>
          </a:blipFill>
        </p:spPr>
        <p:txBody>
          <a:bodyPr wrap="square" lIns="0" tIns="0" rIns="0" bIns="0" rtlCol="0"/>
          <a:lstStyle/>
          <a:p>
            <a:pPr defTabSz="417145" fontAlgn="auto">
              <a:spcBef>
                <a:spcPts val="0"/>
              </a:spcBef>
              <a:spcAft>
                <a:spcPts val="0"/>
              </a:spcAft>
            </a:pPr>
            <a:endParaRPr>
              <a:solidFill>
                <a:prstClr val="black"/>
              </a:solidFill>
              <a:latin typeface="Calibri"/>
            </a:endParaRPr>
          </a:p>
        </p:txBody>
      </p:sp>
    </p:spTree>
    <p:extLst>
      <p:ext uri="{BB962C8B-B14F-4D97-AF65-F5344CB8AC3E}">
        <p14:creationId xmlns:p14="http://schemas.microsoft.com/office/powerpoint/2010/main" val="343175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89491" y="340996"/>
            <a:ext cx="8229600" cy="593879"/>
          </a:xfrm>
        </p:spPr>
        <p:txBody>
          <a:bodyPr>
            <a:normAutofit fontScale="90000"/>
          </a:bodyPr>
          <a:lstStyle/>
          <a:p>
            <a:r>
              <a:rPr lang="nb-NO" dirty="0" err="1"/>
              <a:t>Målbilde</a:t>
            </a:r>
            <a:r>
              <a:rPr lang="nb-NO" dirty="0"/>
              <a:t> - </a:t>
            </a:r>
            <a:r>
              <a:rPr lang="nb-NO" dirty="0" err="1"/>
              <a:t>ePlanSak</a:t>
            </a:r>
            <a:endParaRPr lang="en-GB" dirty="0"/>
          </a:p>
        </p:txBody>
      </p:sp>
      <p:pic>
        <p:nvPicPr>
          <p:cNvPr id="4" name="Plassholder for innhold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89491" y="1235855"/>
            <a:ext cx="9847213" cy="5092756"/>
          </a:xfrm>
          <a:prstGeom prst="rect">
            <a:avLst/>
          </a:prstGeom>
        </p:spPr>
      </p:pic>
    </p:spTree>
    <p:extLst>
      <p:ext uri="{BB962C8B-B14F-4D97-AF65-F5344CB8AC3E}">
        <p14:creationId xmlns:p14="http://schemas.microsoft.com/office/powerpoint/2010/main" val="31213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10-17 18.04.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6776" y="411480"/>
            <a:ext cx="8939784" cy="6080760"/>
          </a:xfrm>
          <a:prstGeom prst="rect">
            <a:avLst/>
          </a:prstGeom>
        </p:spPr>
      </p:pic>
    </p:spTree>
    <p:extLst>
      <p:ext uri="{BB962C8B-B14F-4D97-AF65-F5344CB8AC3E}">
        <p14:creationId xmlns:p14="http://schemas.microsoft.com/office/powerpoint/2010/main" val="85432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18872" y="1139318"/>
            <a:ext cx="11823192" cy="3573362"/>
          </a:xfrm>
          <a:prstGeom prst="rect">
            <a:avLst/>
          </a:prstGeom>
        </p:spPr>
      </p:pic>
    </p:spTree>
    <p:extLst>
      <p:ext uri="{BB962C8B-B14F-4D97-AF65-F5344CB8AC3E}">
        <p14:creationId xmlns:p14="http://schemas.microsoft.com/office/powerpoint/2010/main" val="337898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25591" y="265239"/>
          <a:ext cx="1587" cy="1465"/>
        </p:xfrm>
        <a:graphic>
          <a:graphicData uri="http://schemas.openxmlformats.org/presentationml/2006/ole">
            <mc:AlternateContent xmlns:mc="http://schemas.openxmlformats.org/markup-compatibility/2006">
              <mc:Choice xmlns:v="urn:schemas-microsoft-com:vml" Requires="v">
                <p:oleObj spid="_x0000_s102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5591" y="265239"/>
                        <a:ext cx="1587" cy="1465"/>
                      </a:xfrm>
                      <a:prstGeom prst="rect">
                        <a:avLst/>
                      </a:prstGeom>
                    </p:spPr>
                  </p:pic>
                </p:oleObj>
              </mc:Fallback>
            </mc:AlternateContent>
          </a:graphicData>
        </a:graphic>
      </p:graphicFrame>
      <p:sp>
        <p:nvSpPr>
          <p:cNvPr id="47" name="Freeform 46"/>
          <p:cNvSpPr/>
          <p:nvPr/>
        </p:nvSpPr>
        <p:spPr>
          <a:xfrm>
            <a:off x="1008993" y="651324"/>
            <a:ext cx="9390137" cy="5716430"/>
          </a:xfrm>
          <a:custGeom>
            <a:avLst/>
            <a:gdLst>
              <a:gd name="connsiteX0" fmla="*/ 9299831 w 9320824"/>
              <a:gd name="connsiteY0" fmla="*/ 6129821 h 6192799"/>
              <a:gd name="connsiteX1" fmla="*/ 9320824 w 9320824"/>
              <a:gd name="connsiteY1" fmla="*/ 0 h 6192799"/>
              <a:gd name="connsiteX2" fmla="*/ 0 w 9320824"/>
              <a:gd name="connsiteY2" fmla="*/ 10496 h 6192799"/>
              <a:gd name="connsiteX3" fmla="*/ 0 w 9320824"/>
              <a:gd name="connsiteY3" fmla="*/ 6171806 h 6192799"/>
              <a:gd name="connsiteX4" fmla="*/ 9310328 w 9320824"/>
              <a:gd name="connsiteY4" fmla="*/ 6192799 h 6192799"/>
              <a:gd name="connsiteX5" fmla="*/ 9299831 w 9320824"/>
              <a:gd name="connsiteY5" fmla="*/ 6129821 h 619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0824" h="6192799">
                <a:moveTo>
                  <a:pt x="9299831" y="6129821"/>
                </a:moveTo>
                <a:cubicBezTo>
                  <a:pt x="9306829" y="4086547"/>
                  <a:pt x="9313826" y="2043274"/>
                  <a:pt x="9320824" y="0"/>
                </a:cubicBezTo>
                <a:lnTo>
                  <a:pt x="0" y="10496"/>
                </a:lnTo>
                <a:lnTo>
                  <a:pt x="0" y="6171806"/>
                </a:lnTo>
                <a:lnTo>
                  <a:pt x="9310328" y="6192799"/>
                </a:lnTo>
                <a:lnTo>
                  <a:pt x="9299831" y="6129821"/>
                </a:lnTo>
                <a:close/>
              </a:path>
            </a:pathLst>
          </a:custGeom>
          <a:solidFill>
            <a:schemeClr val="bg1">
              <a:lumMod val="85000"/>
            </a:schemeClr>
          </a:solidFill>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2"/>
          </a:p>
        </p:txBody>
      </p:sp>
      <p:cxnSp>
        <p:nvCxnSpPr>
          <p:cNvPr id="51" name="Straight Connector 50"/>
          <p:cNvCxnSpPr/>
          <p:nvPr/>
        </p:nvCxnSpPr>
        <p:spPr>
          <a:xfrm flipV="1">
            <a:off x="7643020" y="1235526"/>
            <a:ext cx="0" cy="5132228"/>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95292" y="1235526"/>
            <a:ext cx="8603838"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1795292" y="4849472"/>
            <a:ext cx="8603838"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3" name="Title 1"/>
          <p:cNvSpPr txBox="1">
            <a:spLocks/>
          </p:cNvSpPr>
          <p:nvPr/>
        </p:nvSpPr>
        <p:spPr>
          <a:xfrm>
            <a:off x="7691255" y="1355343"/>
            <a:ext cx="2203073" cy="535886"/>
          </a:xfrm>
          <a:prstGeom prst="rect">
            <a:avLst/>
          </a:prstGeom>
        </p:spPr>
        <p:txBody>
          <a:bodyPr/>
          <a:lstStyle>
            <a:defPPr>
              <a:defRPr lang="en-US"/>
            </a:defPPr>
            <a:lvl1pPr eaLnBrk="1" hangingPunct="1">
              <a:lnSpc>
                <a:spcPct val="100000"/>
              </a:lnSpc>
              <a:defRPr sz="1200" b="1" i="0" kern="0">
                <a:solidFill>
                  <a:schemeClr val="tx1">
                    <a:lumMod val="75000"/>
                    <a:lumOff val="25000"/>
                  </a:schemeClr>
                </a:solidFill>
                <a:latin typeface="+mn-lt"/>
                <a:ea typeface="+mj-ea"/>
                <a:cs typeface="Times New Roman" pitchFamily="18" charset="0"/>
              </a:defRPr>
            </a:lvl1pPr>
            <a:lvl2pPr eaLnBrk="1" hangingPunct="1">
              <a:defRPr sz="4000">
                <a:solidFill>
                  <a:srgbClr val="333333"/>
                </a:solidFill>
                <a:latin typeface="Helvetica 65 Medium" pitchFamily="34" charset="0"/>
              </a:defRPr>
            </a:lvl2pPr>
            <a:lvl3pPr eaLnBrk="1" hangingPunct="1">
              <a:defRPr sz="4000">
                <a:solidFill>
                  <a:srgbClr val="333333"/>
                </a:solidFill>
                <a:latin typeface="Helvetica 65 Medium" pitchFamily="34" charset="0"/>
              </a:defRPr>
            </a:lvl3pPr>
            <a:lvl4pPr eaLnBrk="1" hangingPunct="1">
              <a:defRPr sz="4000">
                <a:solidFill>
                  <a:srgbClr val="333333"/>
                </a:solidFill>
                <a:latin typeface="Helvetica 65 Medium" pitchFamily="34" charset="0"/>
              </a:defRPr>
            </a:lvl4pPr>
            <a:lvl5pPr eaLnBrk="1" hangingPunct="1">
              <a:defRPr sz="4000">
                <a:solidFill>
                  <a:srgbClr val="333333"/>
                </a:solidFill>
                <a:latin typeface="Helvetica 65 Medium" pitchFamily="34" charset="0"/>
              </a:defRPr>
            </a:lvl5pPr>
            <a:lvl6pPr marL="511980" fontAlgn="base">
              <a:spcBef>
                <a:spcPct val="0"/>
              </a:spcBef>
              <a:spcAft>
                <a:spcPct val="0"/>
              </a:spcAft>
              <a:defRPr sz="4000">
                <a:solidFill>
                  <a:srgbClr val="333333"/>
                </a:solidFill>
                <a:latin typeface="Helvetica 65 Medium" pitchFamily="34" charset="0"/>
              </a:defRPr>
            </a:lvl6pPr>
            <a:lvl7pPr marL="1023960" fontAlgn="base">
              <a:spcBef>
                <a:spcPct val="0"/>
              </a:spcBef>
              <a:spcAft>
                <a:spcPct val="0"/>
              </a:spcAft>
              <a:defRPr sz="4000">
                <a:solidFill>
                  <a:srgbClr val="333333"/>
                </a:solidFill>
                <a:latin typeface="Helvetica 65 Medium" pitchFamily="34" charset="0"/>
              </a:defRPr>
            </a:lvl7pPr>
            <a:lvl8pPr marL="1535940" fontAlgn="base">
              <a:spcBef>
                <a:spcPct val="0"/>
              </a:spcBef>
              <a:spcAft>
                <a:spcPct val="0"/>
              </a:spcAft>
              <a:defRPr sz="4000">
                <a:solidFill>
                  <a:srgbClr val="333333"/>
                </a:solidFill>
                <a:latin typeface="Helvetica 65 Medium" pitchFamily="34" charset="0"/>
              </a:defRPr>
            </a:lvl8pPr>
            <a:lvl9pPr marL="2047920" fontAlgn="base">
              <a:spcBef>
                <a:spcPct val="0"/>
              </a:spcBef>
              <a:spcAft>
                <a:spcPct val="0"/>
              </a:spcAft>
              <a:defRPr sz="4000">
                <a:solidFill>
                  <a:srgbClr val="333333"/>
                </a:solidFill>
                <a:latin typeface="Helvetica 65 Medium" pitchFamily="34" charset="0"/>
              </a:defRPr>
            </a:lvl9pPr>
          </a:lstStyle>
          <a:p>
            <a:pPr defTabSz="844083" fontAlgn="base">
              <a:spcBef>
                <a:spcPct val="0"/>
              </a:spcBef>
              <a:spcAft>
                <a:spcPct val="0"/>
              </a:spcAft>
            </a:pPr>
            <a:r>
              <a:rPr lang="nb-NO" sz="1108" dirty="0">
                <a:solidFill>
                  <a:srgbClr val="3A7EC0"/>
                </a:solidFill>
              </a:rPr>
              <a:t>Rolle(r) som etterspør;</a:t>
            </a:r>
          </a:p>
        </p:txBody>
      </p:sp>
      <p:pic>
        <p:nvPicPr>
          <p:cNvPr id="64" name="Picture 63"/>
          <p:cNvPicPr>
            <a:picLocks noChangeAspect="1"/>
          </p:cNvPicPr>
          <p:nvPr/>
        </p:nvPicPr>
        <p:blipFill rotWithShape="1">
          <a:blip r:embed="rId7" cstate="email">
            <a:extLst>
              <a:ext uri="{28A0092B-C50C-407E-A947-70E740481C1C}">
                <a14:useLocalDpi xmlns:a14="http://schemas.microsoft.com/office/drawing/2010/main"/>
              </a:ext>
            </a:extLst>
          </a:blip>
          <a:srcRect l="28922" t="37184" r="35889" b="2594"/>
          <a:stretch/>
        </p:blipFill>
        <p:spPr>
          <a:xfrm>
            <a:off x="9208737" y="1355344"/>
            <a:ext cx="589350" cy="535886"/>
          </a:xfrm>
          <a:prstGeom prst="rect">
            <a:avLst/>
          </a:prstGeom>
        </p:spPr>
      </p:pic>
      <p:sp>
        <p:nvSpPr>
          <p:cNvPr id="66" name="Title 1"/>
          <p:cNvSpPr txBox="1">
            <a:spLocks/>
          </p:cNvSpPr>
          <p:nvPr/>
        </p:nvSpPr>
        <p:spPr>
          <a:xfrm>
            <a:off x="7748606" y="2398070"/>
            <a:ext cx="2088369" cy="335345"/>
          </a:xfrm>
          <a:prstGeom prst="rect">
            <a:avLst/>
          </a:prstGeom>
        </p:spPr>
        <p:txBody>
          <a:bodyPr/>
          <a:lstStyle>
            <a:defPPr>
              <a:defRPr lang="en-US"/>
            </a:defPPr>
            <a:lvl1pPr eaLnBrk="1" hangingPunct="1">
              <a:lnSpc>
                <a:spcPct val="100000"/>
              </a:lnSpc>
              <a:defRPr sz="1200" b="1" i="0" kern="0">
                <a:solidFill>
                  <a:schemeClr val="tx1">
                    <a:lumMod val="75000"/>
                    <a:lumOff val="25000"/>
                  </a:schemeClr>
                </a:solidFill>
                <a:latin typeface="+mn-lt"/>
                <a:ea typeface="+mj-ea"/>
                <a:cs typeface="Times New Roman" pitchFamily="18" charset="0"/>
              </a:defRPr>
            </a:lvl1pPr>
            <a:lvl2pPr eaLnBrk="1" hangingPunct="1">
              <a:defRPr sz="4000">
                <a:solidFill>
                  <a:srgbClr val="333333"/>
                </a:solidFill>
                <a:latin typeface="Helvetica 65 Medium" pitchFamily="34" charset="0"/>
              </a:defRPr>
            </a:lvl2pPr>
            <a:lvl3pPr eaLnBrk="1" hangingPunct="1">
              <a:defRPr sz="4000">
                <a:solidFill>
                  <a:srgbClr val="333333"/>
                </a:solidFill>
                <a:latin typeface="Helvetica 65 Medium" pitchFamily="34" charset="0"/>
              </a:defRPr>
            </a:lvl3pPr>
            <a:lvl4pPr eaLnBrk="1" hangingPunct="1">
              <a:defRPr sz="4000">
                <a:solidFill>
                  <a:srgbClr val="333333"/>
                </a:solidFill>
                <a:latin typeface="Helvetica 65 Medium" pitchFamily="34" charset="0"/>
              </a:defRPr>
            </a:lvl4pPr>
            <a:lvl5pPr eaLnBrk="1" hangingPunct="1">
              <a:defRPr sz="4000">
                <a:solidFill>
                  <a:srgbClr val="333333"/>
                </a:solidFill>
                <a:latin typeface="Helvetica 65 Medium" pitchFamily="34" charset="0"/>
              </a:defRPr>
            </a:lvl5pPr>
            <a:lvl6pPr marL="511980" fontAlgn="base">
              <a:spcBef>
                <a:spcPct val="0"/>
              </a:spcBef>
              <a:spcAft>
                <a:spcPct val="0"/>
              </a:spcAft>
              <a:defRPr sz="4000">
                <a:solidFill>
                  <a:srgbClr val="333333"/>
                </a:solidFill>
                <a:latin typeface="Helvetica 65 Medium" pitchFamily="34" charset="0"/>
              </a:defRPr>
            </a:lvl6pPr>
            <a:lvl7pPr marL="1023960" fontAlgn="base">
              <a:spcBef>
                <a:spcPct val="0"/>
              </a:spcBef>
              <a:spcAft>
                <a:spcPct val="0"/>
              </a:spcAft>
              <a:defRPr sz="4000">
                <a:solidFill>
                  <a:srgbClr val="333333"/>
                </a:solidFill>
                <a:latin typeface="Helvetica 65 Medium" pitchFamily="34" charset="0"/>
              </a:defRPr>
            </a:lvl7pPr>
            <a:lvl8pPr marL="1535940" fontAlgn="base">
              <a:spcBef>
                <a:spcPct val="0"/>
              </a:spcBef>
              <a:spcAft>
                <a:spcPct val="0"/>
              </a:spcAft>
              <a:defRPr sz="4000">
                <a:solidFill>
                  <a:srgbClr val="333333"/>
                </a:solidFill>
                <a:latin typeface="Helvetica 65 Medium" pitchFamily="34" charset="0"/>
              </a:defRPr>
            </a:lvl8pPr>
            <a:lvl9pPr marL="2047920" fontAlgn="base">
              <a:spcBef>
                <a:spcPct val="0"/>
              </a:spcBef>
              <a:spcAft>
                <a:spcPct val="0"/>
              </a:spcAft>
              <a:defRPr sz="4000">
                <a:solidFill>
                  <a:srgbClr val="333333"/>
                </a:solidFill>
                <a:latin typeface="Helvetica 65 Medium" pitchFamily="34" charset="0"/>
              </a:defRPr>
            </a:lvl9pPr>
          </a:lstStyle>
          <a:p>
            <a:pPr defTabSz="844083" fontAlgn="base">
              <a:spcBef>
                <a:spcPct val="0"/>
              </a:spcBef>
              <a:spcAft>
                <a:spcPct val="0"/>
              </a:spcAft>
            </a:pPr>
            <a:r>
              <a:rPr lang="nb-NO" sz="1108" b="0" dirty="0">
                <a:solidFill>
                  <a:srgbClr val="3A7EC0"/>
                </a:solidFill>
              </a:rPr>
              <a:t>Rolle(r) som berøres av ide;</a:t>
            </a:r>
          </a:p>
        </p:txBody>
      </p:sp>
      <p:sp>
        <p:nvSpPr>
          <p:cNvPr id="68" name="Title 1"/>
          <p:cNvSpPr txBox="1">
            <a:spLocks/>
          </p:cNvSpPr>
          <p:nvPr/>
        </p:nvSpPr>
        <p:spPr>
          <a:xfrm>
            <a:off x="7766362" y="3413543"/>
            <a:ext cx="2088369" cy="335345"/>
          </a:xfrm>
          <a:prstGeom prst="rect">
            <a:avLst/>
          </a:prstGeom>
        </p:spPr>
        <p:txBody>
          <a:bodyPr/>
          <a:lstStyle>
            <a:defPPr>
              <a:defRPr lang="en-US"/>
            </a:defPPr>
            <a:lvl1pPr eaLnBrk="1" hangingPunct="1">
              <a:lnSpc>
                <a:spcPct val="100000"/>
              </a:lnSpc>
              <a:defRPr sz="1200" b="1" i="0" kern="0">
                <a:solidFill>
                  <a:schemeClr val="tx1">
                    <a:lumMod val="75000"/>
                    <a:lumOff val="25000"/>
                  </a:schemeClr>
                </a:solidFill>
                <a:latin typeface="+mn-lt"/>
                <a:ea typeface="+mj-ea"/>
                <a:cs typeface="Times New Roman" pitchFamily="18" charset="0"/>
              </a:defRPr>
            </a:lvl1pPr>
            <a:lvl2pPr eaLnBrk="1" hangingPunct="1">
              <a:defRPr sz="4000">
                <a:solidFill>
                  <a:srgbClr val="333333"/>
                </a:solidFill>
                <a:latin typeface="Helvetica 65 Medium" pitchFamily="34" charset="0"/>
              </a:defRPr>
            </a:lvl2pPr>
            <a:lvl3pPr eaLnBrk="1" hangingPunct="1">
              <a:defRPr sz="4000">
                <a:solidFill>
                  <a:srgbClr val="333333"/>
                </a:solidFill>
                <a:latin typeface="Helvetica 65 Medium" pitchFamily="34" charset="0"/>
              </a:defRPr>
            </a:lvl3pPr>
            <a:lvl4pPr eaLnBrk="1" hangingPunct="1">
              <a:defRPr sz="4000">
                <a:solidFill>
                  <a:srgbClr val="333333"/>
                </a:solidFill>
                <a:latin typeface="Helvetica 65 Medium" pitchFamily="34" charset="0"/>
              </a:defRPr>
            </a:lvl4pPr>
            <a:lvl5pPr eaLnBrk="1" hangingPunct="1">
              <a:defRPr sz="4000">
                <a:solidFill>
                  <a:srgbClr val="333333"/>
                </a:solidFill>
                <a:latin typeface="Helvetica 65 Medium" pitchFamily="34" charset="0"/>
              </a:defRPr>
            </a:lvl5pPr>
            <a:lvl6pPr marL="511980" fontAlgn="base">
              <a:spcBef>
                <a:spcPct val="0"/>
              </a:spcBef>
              <a:spcAft>
                <a:spcPct val="0"/>
              </a:spcAft>
              <a:defRPr sz="4000">
                <a:solidFill>
                  <a:srgbClr val="333333"/>
                </a:solidFill>
                <a:latin typeface="Helvetica 65 Medium" pitchFamily="34" charset="0"/>
              </a:defRPr>
            </a:lvl6pPr>
            <a:lvl7pPr marL="1023960" fontAlgn="base">
              <a:spcBef>
                <a:spcPct val="0"/>
              </a:spcBef>
              <a:spcAft>
                <a:spcPct val="0"/>
              </a:spcAft>
              <a:defRPr sz="4000">
                <a:solidFill>
                  <a:srgbClr val="333333"/>
                </a:solidFill>
                <a:latin typeface="Helvetica 65 Medium" pitchFamily="34" charset="0"/>
              </a:defRPr>
            </a:lvl7pPr>
            <a:lvl8pPr marL="1535940" fontAlgn="base">
              <a:spcBef>
                <a:spcPct val="0"/>
              </a:spcBef>
              <a:spcAft>
                <a:spcPct val="0"/>
              </a:spcAft>
              <a:defRPr sz="4000">
                <a:solidFill>
                  <a:srgbClr val="333333"/>
                </a:solidFill>
                <a:latin typeface="Helvetica 65 Medium" pitchFamily="34" charset="0"/>
              </a:defRPr>
            </a:lvl8pPr>
            <a:lvl9pPr marL="2047920" fontAlgn="base">
              <a:spcBef>
                <a:spcPct val="0"/>
              </a:spcBef>
              <a:spcAft>
                <a:spcPct val="0"/>
              </a:spcAft>
              <a:defRPr sz="4000">
                <a:solidFill>
                  <a:srgbClr val="333333"/>
                </a:solidFill>
                <a:latin typeface="Helvetica 65 Medium" pitchFamily="34" charset="0"/>
              </a:defRPr>
            </a:lvl9pPr>
          </a:lstStyle>
          <a:p>
            <a:pPr defTabSz="844083" fontAlgn="base">
              <a:spcBef>
                <a:spcPct val="0"/>
              </a:spcBef>
              <a:spcAft>
                <a:spcPct val="0"/>
              </a:spcAft>
            </a:pPr>
            <a:r>
              <a:rPr lang="nb-NO" sz="1108" b="0" dirty="0">
                <a:solidFill>
                  <a:srgbClr val="3A7EC0"/>
                </a:solidFill>
              </a:rPr>
              <a:t>Hvilke prosesser berører ideen?</a:t>
            </a:r>
          </a:p>
        </p:txBody>
      </p:sp>
      <p:sp>
        <p:nvSpPr>
          <p:cNvPr id="70" name="Title 1"/>
          <p:cNvSpPr txBox="1">
            <a:spLocks/>
          </p:cNvSpPr>
          <p:nvPr/>
        </p:nvSpPr>
        <p:spPr>
          <a:xfrm>
            <a:off x="7691254" y="4891317"/>
            <a:ext cx="2756110" cy="1332482"/>
          </a:xfrm>
          <a:prstGeom prst="rect">
            <a:avLst/>
          </a:prstGeom>
        </p:spPr>
        <p:txBody>
          <a:bodyPr/>
          <a:lstStyle>
            <a:defPPr>
              <a:defRPr lang="en-US"/>
            </a:defPPr>
            <a:lvl1pPr eaLnBrk="1" hangingPunct="1">
              <a:lnSpc>
                <a:spcPct val="100000"/>
              </a:lnSpc>
              <a:defRPr sz="1200" b="1" i="0" kern="0">
                <a:solidFill>
                  <a:schemeClr val="tx1">
                    <a:lumMod val="75000"/>
                    <a:lumOff val="25000"/>
                  </a:schemeClr>
                </a:solidFill>
                <a:latin typeface="+mn-lt"/>
                <a:ea typeface="+mj-ea"/>
                <a:cs typeface="Times New Roman" pitchFamily="18" charset="0"/>
              </a:defRPr>
            </a:lvl1pPr>
            <a:lvl2pPr eaLnBrk="1" hangingPunct="1">
              <a:defRPr sz="4000">
                <a:solidFill>
                  <a:srgbClr val="333333"/>
                </a:solidFill>
                <a:latin typeface="Helvetica 65 Medium" pitchFamily="34" charset="0"/>
              </a:defRPr>
            </a:lvl2pPr>
            <a:lvl3pPr eaLnBrk="1" hangingPunct="1">
              <a:defRPr sz="4000">
                <a:solidFill>
                  <a:srgbClr val="333333"/>
                </a:solidFill>
                <a:latin typeface="Helvetica 65 Medium" pitchFamily="34" charset="0"/>
              </a:defRPr>
            </a:lvl3pPr>
            <a:lvl4pPr eaLnBrk="1" hangingPunct="1">
              <a:defRPr sz="4000">
                <a:solidFill>
                  <a:srgbClr val="333333"/>
                </a:solidFill>
                <a:latin typeface="Helvetica 65 Medium" pitchFamily="34" charset="0"/>
              </a:defRPr>
            </a:lvl4pPr>
            <a:lvl5pPr eaLnBrk="1" hangingPunct="1">
              <a:defRPr sz="4000">
                <a:solidFill>
                  <a:srgbClr val="333333"/>
                </a:solidFill>
                <a:latin typeface="Helvetica 65 Medium" pitchFamily="34" charset="0"/>
              </a:defRPr>
            </a:lvl5pPr>
            <a:lvl6pPr marL="511980" fontAlgn="base">
              <a:spcBef>
                <a:spcPct val="0"/>
              </a:spcBef>
              <a:spcAft>
                <a:spcPct val="0"/>
              </a:spcAft>
              <a:defRPr sz="4000">
                <a:solidFill>
                  <a:srgbClr val="333333"/>
                </a:solidFill>
                <a:latin typeface="Helvetica 65 Medium" pitchFamily="34" charset="0"/>
              </a:defRPr>
            </a:lvl6pPr>
            <a:lvl7pPr marL="1023960" fontAlgn="base">
              <a:spcBef>
                <a:spcPct val="0"/>
              </a:spcBef>
              <a:spcAft>
                <a:spcPct val="0"/>
              </a:spcAft>
              <a:defRPr sz="4000">
                <a:solidFill>
                  <a:srgbClr val="333333"/>
                </a:solidFill>
                <a:latin typeface="Helvetica 65 Medium" pitchFamily="34" charset="0"/>
              </a:defRPr>
            </a:lvl7pPr>
            <a:lvl8pPr marL="1535940" fontAlgn="base">
              <a:spcBef>
                <a:spcPct val="0"/>
              </a:spcBef>
              <a:spcAft>
                <a:spcPct val="0"/>
              </a:spcAft>
              <a:defRPr sz="4000">
                <a:solidFill>
                  <a:srgbClr val="333333"/>
                </a:solidFill>
                <a:latin typeface="Helvetica 65 Medium" pitchFamily="34" charset="0"/>
              </a:defRPr>
            </a:lvl8pPr>
            <a:lvl9pPr marL="2047920" fontAlgn="base">
              <a:spcBef>
                <a:spcPct val="0"/>
              </a:spcBef>
              <a:spcAft>
                <a:spcPct val="0"/>
              </a:spcAft>
              <a:defRPr sz="4000">
                <a:solidFill>
                  <a:srgbClr val="333333"/>
                </a:solidFill>
                <a:latin typeface="Helvetica 65 Medium" pitchFamily="34" charset="0"/>
              </a:defRPr>
            </a:lvl9pPr>
          </a:lstStyle>
          <a:p>
            <a:pPr defTabSz="844083" fontAlgn="base">
              <a:spcBef>
                <a:spcPct val="0"/>
              </a:spcBef>
              <a:spcAft>
                <a:spcPct val="0"/>
              </a:spcAft>
            </a:pPr>
            <a:r>
              <a:rPr lang="nb-NO" sz="1108" dirty="0">
                <a:solidFill>
                  <a:srgbClr val="3A7EC0"/>
                </a:solidFill>
              </a:rPr>
              <a:t>Hva kreves for å implementere idéen:</a:t>
            </a:r>
          </a:p>
        </p:txBody>
      </p:sp>
      <p:sp>
        <p:nvSpPr>
          <p:cNvPr id="74" name="Title 1"/>
          <p:cNvSpPr txBox="1">
            <a:spLocks/>
          </p:cNvSpPr>
          <p:nvPr/>
        </p:nvSpPr>
        <p:spPr>
          <a:xfrm>
            <a:off x="1848099" y="729449"/>
            <a:ext cx="2120896" cy="439608"/>
          </a:xfrm>
          <a:prstGeom prst="rect">
            <a:avLst/>
          </a:prstGeom>
        </p:spPr>
        <p:txBody>
          <a:bodyPr anchor="ctr"/>
          <a:lstStyle>
            <a:lvl1pPr algn="l" rtl="0" eaLnBrk="1" fontAlgn="base" hangingPunct="1">
              <a:lnSpc>
                <a:spcPct val="100000"/>
              </a:lnSpc>
              <a:spcBef>
                <a:spcPct val="0"/>
              </a:spcBef>
              <a:spcAft>
                <a:spcPct val="0"/>
              </a:spcAft>
              <a:defRPr sz="3600" b="1" i="0">
                <a:solidFill>
                  <a:schemeClr val="accent3"/>
                </a:solidFill>
                <a:latin typeface="+mn-lt"/>
                <a:ea typeface="+mj-ea"/>
                <a:cs typeface="Times New Roman" pitchFamily="18" charset="0"/>
              </a:defRPr>
            </a:lvl1pPr>
            <a:lvl2pPr algn="l" rtl="0" eaLnBrk="1" fontAlgn="base" hangingPunct="1">
              <a:spcBef>
                <a:spcPct val="0"/>
              </a:spcBef>
              <a:spcAft>
                <a:spcPct val="0"/>
              </a:spcAft>
              <a:defRPr sz="4000">
                <a:solidFill>
                  <a:srgbClr val="333333"/>
                </a:solidFill>
                <a:latin typeface="Helvetica 65 Medium" pitchFamily="34" charset="0"/>
              </a:defRPr>
            </a:lvl2pPr>
            <a:lvl3pPr algn="l" rtl="0" eaLnBrk="1" fontAlgn="base" hangingPunct="1">
              <a:spcBef>
                <a:spcPct val="0"/>
              </a:spcBef>
              <a:spcAft>
                <a:spcPct val="0"/>
              </a:spcAft>
              <a:defRPr sz="4000">
                <a:solidFill>
                  <a:srgbClr val="333333"/>
                </a:solidFill>
                <a:latin typeface="Helvetica 65 Medium" pitchFamily="34" charset="0"/>
              </a:defRPr>
            </a:lvl3pPr>
            <a:lvl4pPr algn="l" rtl="0" eaLnBrk="1" fontAlgn="base" hangingPunct="1">
              <a:spcBef>
                <a:spcPct val="0"/>
              </a:spcBef>
              <a:spcAft>
                <a:spcPct val="0"/>
              </a:spcAft>
              <a:defRPr sz="4000">
                <a:solidFill>
                  <a:srgbClr val="333333"/>
                </a:solidFill>
                <a:latin typeface="Helvetica 65 Medium" pitchFamily="34" charset="0"/>
              </a:defRPr>
            </a:lvl4pPr>
            <a:lvl5pPr algn="l" rtl="0" eaLnBrk="1" fontAlgn="base" hangingPunct="1">
              <a:spcBef>
                <a:spcPct val="0"/>
              </a:spcBef>
              <a:spcAft>
                <a:spcPct val="0"/>
              </a:spcAft>
              <a:defRPr sz="4000">
                <a:solidFill>
                  <a:srgbClr val="333333"/>
                </a:solidFill>
                <a:latin typeface="Helvetica 65 Medium" pitchFamily="34"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defTabSz="844083"/>
            <a:r>
              <a:rPr lang="nb-NO" sz="1477" dirty="0">
                <a:solidFill>
                  <a:srgbClr val="3A7EC0"/>
                </a:solidFill>
              </a:rPr>
              <a:t>Beskrivende tittel: </a:t>
            </a:r>
          </a:p>
        </p:txBody>
      </p:sp>
      <p:sp>
        <p:nvSpPr>
          <p:cNvPr id="75" name="Freeform 74"/>
          <p:cNvSpPr/>
          <p:nvPr/>
        </p:nvSpPr>
        <p:spPr>
          <a:xfrm>
            <a:off x="9892002" y="1459851"/>
            <a:ext cx="377871" cy="373858"/>
          </a:xfrm>
          <a:custGeom>
            <a:avLst/>
            <a:gdLst>
              <a:gd name="connsiteX0" fmla="*/ 24663 w 696434"/>
              <a:gd name="connsiteY0" fmla="*/ 38271 h 689040"/>
              <a:gd name="connsiteX1" fmla="*/ 45656 w 696434"/>
              <a:gd name="connsiteY1" fmla="*/ 153730 h 689040"/>
              <a:gd name="connsiteX2" fmla="*/ 56152 w 696434"/>
              <a:gd name="connsiteY2" fmla="*/ 185219 h 689040"/>
              <a:gd name="connsiteX3" fmla="*/ 66649 w 696434"/>
              <a:gd name="connsiteY3" fmla="*/ 227204 h 689040"/>
              <a:gd name="connsiteX4" fmla="*/ 87641 w 696434"/>
              <a:gd name="connsiteY4" fmla="*/ 290182 h 689040"/>
              <a:gd name="connsiteX5" fmla="*/ 108634 w 696434"/>
              <a:gd name="connsiteY5" fmla="*/ 321671 h 689040"/>
              <a:gd name="connsiteX6" fmla="*/ 150620 w 696434"/>
              <a:gd name="connsiteY6" fmla="*/ 395144 h 689040"/>
              <a:gd name="connsiteX7" fmla="*/ 192606 w 696434"/>
              <a:gd name="connsiteY7" fmla="*/ 458122 h 689040"/>
              <a:gd name="connsiteX8" fmla="*/ 224095 w 696434"/>
              <a:gd name="connsiteY8" fmla="*/ 521100 h 689040"/>
              <a:gd name="connsiteX9" fmla="*/ 255584 w 696434"/>
              <a:gd name="connsiteY9" fmla="*/ 542092 h 689040"/>
              <a:gd name="connsiteX10" fmla="*/ 287074 w 696434"/>
              <a:gd name="connsiteY10" fmla="*/ 605070 h 689040"/>
              <a:gd name="connsiteX11" fmla="*/ 318563 w 696434"/>
              <a:gd name="connsiteY11" fmla="*/ 626062 h 689040"/>
              <a:gd name="connsiteX12" fmla="*/ 371045 w 696434"/>
              <a:gd name="connsiteY12" fmla="*/ 689040 h 689040"/>
              <a:gd name="connsiteX13" fmla="*/ 402534 w 696434"/>
              <a:gd name="connsiteY13" fmla="*/ 678544 h 689040"/>
              <a:gd name="connsiteX14" fmla="*/ 423527 w 696434"/>
              <a:gd name="connsiteY14" fmla="*/ 647055 h 689040"/>
              <a:gd name="connsiteX15" fmla="*/ 455016 w 696434"/>
              <a:gd name="connsiteY15" fmla="*/ 626062 h 689040"/>
              <a:gd name="connsiteX16" fmla="*/ 465513 w 696434"/>
              <a:gd name="connsiteY16" fmla="*/ 594574 h 689040"/>
              <a:gd name="connsiteX17" fmla="*/ 528491 w 696434"/>
              <a:gd name="connsiteY17" fmla="*/ 531596 h 689040"/>
              <a:gd name="connsiteX18" fmla="*/ 538988 w 696434"/>
              <a:gd name="connsiteY18" fmla="*/ 500107 h 689040"/>
              <a:gd name="connsiteX19" fmla="*/ 559981 w 696434"/>
              <a:gd name="connsiteY19" fmla="*/ 426633 h 689040"/>
              <a:gd name="connsiteX20" fmla="*/ 580973 w 696434"/>
              <a:gd name="connsiteY20" fmla="*/ 395144 h 689040"/>
              <a:gd name="connsiteX21" fmla="*/ 612463 w 696434"/>
              <a:gd name="connsiteY21" fmla="*/ 321671 h 689040"/>
              <a:gd name="connsiteX22" fmla="*/ 654448 w 696434"/>
              <a:gd name="connsiteY22" fmla="*/ 227204 h 689040"/>
              <a:gd name="connsiteX23" fmla="*/ 664945 w 696434"/>
              <a:gd name="connsiteY23" fmla="*/ 185219 h 689040"/>
              <a:gd name="connsiteX24" fmla="*/ 675441 w 696434"/>
              <a:gd name="connsiteY24" fmla="*/ 153730 h 689040"/>
              <a:gd name="connsiteX25" fmla="*/ 696434 w 696434"/>
              <a:gd name="connsiteY25" fmla="*/ 69760 h 689040"/>
              <a:gd name="connsiteX26" fmla="*/ 423527 w 696434"/>
              <a:gd name="connsiteY26" fmla="*/ 38271 h 689040"/>
              <a:gd name="connsiteX27" fmla="*/ 24663 w 696434"/>
              <a:gd name="connsiteY27" fmla="*/ 38271 h 6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6434" h="689040">
                <a:moveTo>
                  <a:pt x="24663" y="38271"/>
                </a:moveTo>
                <a:cubicBezTo>
                  <a:pt x="-38315" y="57514"/>
                  <a:pt x="38317" y="124376"/>
                  <a:pt x="45656" y="153730"/>
                </a:cubicBezTo>
                <a:cubicBezTo>
                  <a:pt x="48339" y="164464"/>
                  <a:pt x="53112" y="174581"/>
                  <a:pt x="56152" y="185219"/>
                </a:cubicBezTo>
                <a:cubicBezTo>
                  <a:pt x="60115" y="199090"/>
                  <a:pt x="62504" y="213387"/>
                  <a:pt x="66649" y="227204"/>
                </a:cubicBezTo>
                <a:cubicBezTo>
                  <a:pt x="73007" y="248399"/>
                  <a:pt x="75366" y="271770"/>
                  <a:pt x="87641" y="290182"/>
                </a:cubicBezTo>
                <a:cubicBezTo>
                  <a:pt x="94639" y="300678"/>
                  <a:pt x="102992" y="310388"/>
                  <a:pt x="108634" y="321671"/>
                </a:cubicBezTo>
                <a:cubicBezTo>
                  <a:pt x="156733" y="417864"/>
                  <a:pt x="61786" y="268240"/>
                  <a:pt x="150620" y="395144"/>
                </a:cubicBezTo>
                <a:cubicBezTo>
                  <a:pt x="165089" y="415813"/>
                  <a:pt x="192606" y="458122"/>
                  <a:pt x="192606" y="458122"/>
                </a:cubicBezTo>
                <a:cubicBezTo>
                  <a:pt x="201143" y="483733"/>
                  <a:pt x="203747" y="500752"/>
                  <a:pt x="224095" y="521100"/>
                </a:cubicBezTo>
                <a:cubicBezTo>
                  <a:pt x="233015" y="530020"/>
                  <a:pt x="245088" y="535095"/>
                  <a:pt x="255584" y="542092"/>
                </a:cubicBezTo>
                <a:cubicBezTo>
                  <a:pt x="264121" y="567702"/>
                  <a:pt x="266727" y="584723"/>
                  <a:pt x="287074" y="605070"/>
                </a:cubicBezTo>
                <a:cubicBezTo>
                  <a:pt x="295994" y="613990"/>
                  <a:pt x="308872" y="617986"/>
                  <a:pt x="318563" y="626062"/>
                </a:cubicBezTo>
                <a:cubicBezTo>
                  <a:pt x="348869" y="651317"/>
                  <a:pt x="350404" y="658079"/>
                  <a:pt x="371045" y="689040"/>
                </a:cubicBezTo>
                <a:cubicBezTo>
                  <a:pt x="381541" y="685541"/>
                  <a:pt x="393894" y="685456"/>
                  <a:pt x="402534" y="678544"/>
                </a:cubicBezTo>
                <a:cubicBezTo>
                  <a:pt x="412385" y="670663"/>
                  <a:pt x="414607" y="655975"/>
                  <a:pt x="423527" y="647055"/>
                </a:cubicBezTo>
                <a:cubicBezTo>
                  <a:pt x="432447" y="638135"/>
                  <a:pt x="444520" y="633060"/>
                  <a:pt x="455016" y="626062"/>
                </a:cubicBezTo>
                <a:cubicBezTo>
                  <a:pt x="458515" y="615566"/>
                  <a:pt x="458720" y="603307"/>
                  <a:pt x="465513" y="594574"/>
                </a:cubicBezTo>
                <a:cubicBezTo>
                  <a:pt x="483740" y="571140"/>
                  <a:pt x="528491" y="531596"/>
                  <a:pt x="528491" y="531596"/>
                </a:cubicBezTo>
                <a:cubicBezTo>
                  <a:pt x="531990" y="521100"/>
                  <a:pt x="535948" y="510745"/>
                  <a:pt x="538988" y="500107"/>
                </a:cubicBezTo>
                <a:cubicBezTo>
                  <a:pt x="543475" y="484404"/>
                  <a:pt x="551589" y="443417"/>
                  <a:pt x="559981" y="426633"/>
                </a:cubicBezTo>
                <a:cubicBezTo>
                  <a:pt x="565623" y="415350"/>
                  <a:pt x="573976" y="405640"/>
                  <a:pt x="580973" y="395144"/>
                </a:cubicBezTo>
                <a:cubicBezTo>
                  <a:pt x="608742" y="284075"/>
                  <a:pt x="571039" y="414872"/>
                  <a:pt x="612463" y="321671"/>
                </a:cubicBezTo>
                <a:cubicBezTo>
                  <a:pt x="662431" y="209245"/>
                  <a:pt x="606938" y="298472"/>
                  <a:pt x="654448" y="227204"/>
                </a:cubicBezTo>
                <a:cubicBezTo>
                  <a:pt x="657947" y="213209"/>
                  <a:pt x="660982" y="199090"/>
                  <a:pt x="664945" y="185219"/>
                </a:cubicBezTo>
                <a:cubicBezTo>
                  <a:pt x="667985" y="174581"/>
                  <a:pt x="672530" y="164404"/>
                  <a:pt x="675441" y="153730"/>
                </a:cubicBezTo>
                <a:cubicBezTo>
                  <a:pt x="683032" y="125895"/>
                  <a:pt x="696434" y="69760"/>
                  <a:pt x="696434" y="69760"/>
                </a:cubicBezTo>
                <a:cubicBezTo>
                  <a:pt x="664806" y="-56756"/>
                  <a:pt x="699752" y="24797"/>
                  <a:pt x="423527" y="38271"/>
                </a:cubicBezTo>
                <a:cubicBezTo>
                  <a:pt x="109905" y="53570"/>
                  <a:pt x="87641" y="19028"/>
                  <a:pt x="24663" y="38271"/>
                </a:cubicBezTo>
                <a:close/>
              </a:path>
            </a:pathLst>
          </a:cu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62"/>
          </a:p>
        </p:txBody>
      </p:sp>
      <p:grpSp>
        <p:nvGrpSpPr>
          <p:cNvPr id="30" name="Group 29"/>
          <p:cNvGrpSpPr/>
          <p:nvPr/>
        </p:nvGrpSpPr>
        <p:grpSpPr>
          <a:xfrm>
            <a:off x="3314006" y="1840213"/>
            <a:ext cx="2386414" cy="2386414"/>
            <a:chOff x="3231814" y="1484784"/>
            <a:chExt cx="3456384" cy="3456384"/>
          </a:xfrm>
        </p:grpSpPr>
        <p:sp>
          <p:nvSpPr>
            <p:cNvPr id="33" name="Title 1"/>
            <p:cNvSpPr txBox="1">
              <a:spLocks/>
            </p:cNvSpPr>
            <p:nvPr/>
          </p:nvSpPr>
          <p:spPr>
            <a:xfrm>
              <a:off x="3723364" y="2888503"/>
              <a:ext cx="2473285" cy="637537"/>
            </a:xfrm>
            <a:prstGeom prst="rect">
              <a:avLst/>
            </a:prstGeom>
          </p:spPr>
          <p:txBody>
            <a:bodyPr/>
            <a:lstStyle>
              <a:lvl1pPr algn="l" rtl="0" eaLnBrk="1" fontAlgn="base" hangingPunct="1">
                <a:lnSpc>
                  <a:spcPct val="100000"/>
                </a:lnSpc>
                <a:spcBef>
                  <a:spcPct val="0"/>
                </a:spcBef>
                <a:spcAft>
                  <a:spcPct val="0"/>
                </a:spcAft>
                <a:defRPr sz="3600" b="1" i="0">
                  <a:solidFill>
                    <a:schemeClr val="accent3"/>
                  </a:solidFill>
                  <a:latin typeface="+mn-lt"/>
                  <a:ea typeface="+mj-ea"/>
                  <a:cs typeface="Times New Roman" pitchFamily="18" charset="0"/>
                </a:defRPr>
              </a:lvl1pPr>
              <a:lvl2pPr algn="l" rtl="0" eaLnBrk="1" fontAlgn="base" hangingPunct="1">
                <a:spcBef>
                  <a:spcPct val="0"/>
                </a:spcBef>
                <a:spcAft>
                  <a:spcPct val="0"/>
                </a:spcAft>
                <a:defRPr sz="4000">
                  <a:solidFill>
                    <a:srgbClr val="333333"/>
                  </a:solidFill>
                  <a:latin typeface="Helvetica 65 Medium" pitchFamily="34" charset="0"/>
                </a:defRPr>
              </a:lvl2pPr>
              <a:lvl3pPr algn="l" rtl="0" eaLnBrk="1" fontAlgn="base" hangingPunct="1">
                <a:spcBef>
                  <a:spcPct val="0"/>
                </a:spcBef>
                <a:spcAft>
                  <a:spcPct val="0"/>
                </a:spcAft>
                <a:defRPr sz="4000">
                  <a:solidFill>
                    <a:srgbClr val="333333"/>
                  </a:solidFill>
                  <a:latin typeface="Helvetica 65 Medium" pitchFamily="34" charset="0"/>
                </a:defRPr>
              </a:lvl3pPr>
              <a:lvl4pPr algn="l" rtl="0" eaLnBrk="1" fontAlgn="base" hangingPunct="1">
                <a:spcBef>
                  <a:spcPct val="0"/>
                </a:spcBef>
                <a:spcAft>
                  <a:spcPct val="0"/>
                </a:spcAft>
                <a:defRPr sz="4000">
                  <a:solidFill>
                    <a:srgbClr val="333333"/>
                  </a:solidFill>
                  <a:latin typeface="Helvetica 65 Medium" pitchFamily="34" charset="0"/>
                </a:defRPr>
              </a:lvl4pPr>
              <a:lvl5pPr algn="l" rtl="0" eaLnBrk="1" fontAlgn="base" hangingPunct="1">
                <a:spcBef>
                  <a:spcPct val="0"/>
                </a:spcBef>
                <a:spcAft>
                  <a:spcPct val="0"/>
                </a:spcAft>
                <a:defRPr sz="4000">
                  <a:solidFill>
                    <a:srgbClr val="333333"/>
                  </a:solidFill>
                  <a:latin typeface="Helvetica 65 Medium" pitchFamily="34"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algn="ctr" defTabSz="844083"/>
              <a:r>
                <a:rPr lang="nb-NO" sz="2585" dirty="0">
                  <a:solidFill>
                    <a:prstClr val="white">
                      <a:lumMod val="85000"/>
                    </a:prstClr>
                  </a:solidFill>
                </a:rPr>
                <a:t>Tegning</a:t>
              </a:r>
            </a:p>
          </p:txBody>
        </p:sp>
        <p:sp>
          <p:nvSpPr>
            <p:cNvPr id="34" name="Oval 33"/>
            <p:cNvSpPr/>
            <p:nvPr/>
          </p:nvSpPr>
          <p:spPr>
            <a:xfrm>
              <a:off x="3231814" y="1484784"/>
              <a:ext cx="3456384" cy="3456384"/>
            </a:xfrm>
            <a:prstGeom prst="ellipse">
              <a:avLst/>
            </a:prstGeom>
            <a:noFill/>
            <a:ln w="127000" cmpd="sng">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4083" fontAlgn="base">
                <a:spcBef>
                  <a:spcPct val="0"/>
                </a:spcBef>
                <a:spcAft>
                  <a:spcPct val="0"/>
                </a:spcAft>
              </a:pPr>
              <a:endParaRPr lang="nb-NO" sz="1662">
                <a:solidFill>
                  <a:prstClr val="white"/>
                </a:solidFill>
              </a:endParaRPr>
            </a:p>
          </p:txBody>
        </p:sp>
      </p:grpSp>
      <p:pic>
        <p:nvPicPr>
          <p:cNvPr id="36" name="Picture 35" descr="logo_aho.png"/>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355943" y="387223"/>
            <a:ext cx="2067726" cy="183614"/>
          </a:xfrm>
          <a:prstGeom prst="rect">
            <a:avLst/>
          </a:prstGeom>
        </p:spPr>
      </p:pic>
      <p:pic>
        <p:nvPicPr>
          <p:cNvPr id="38" name="Picture 37" descr="XXCELL_SAMVEIS.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88189" y="320512"/>
            <a:ext cx="319677" cy="278308"/>
          </a:xfrm>
          <a:prstGeom prst="rect">
            <a:avLst/>
          </a:prstGeom>
        </p:spPr>
      </p:pic>
      <p:sp>
        <p:nvSpPr>
          <p:cNvPr id="40" name="Title 1"/>
          <p:cNvSpPr txBox="1">
            <a:spLocks/>
          </p:cNvSpPr>
          <p:nvPr/>
        </p:nvSpPr>
        <p:spPr>
          <a:xfrm>
            <a:off x="1830607" y="4891317"/>
            <a:ext cx="3600705" cy="1332482"/>
          </a:xfrm>
          <a:prstGeom prst="rect">
            <a:avLst/>
          </a:prstGeom>
        </p:spPr>
        <p:txBody>
          <a:bodyPr/>
          <a:lstStyle>
            <a:defPPr>
              <a:defRPr lang="en-US"/>
            </a:defPPr>
            <a:lvl1pPr eaLnBrk="1" hangingPunct="1">
              <a:lnSpc>
                <a:spcPct val="100000"/>
              </a:lnSpc>
              <a:defRPr sz="1200" b="1" i="0" kern="0">
                <a:solidFill>
                  <a:schemeClr val="tx1">
                    <a:lumMod val="75000"/>
                    <a:lumOff val="25000"/>
                  </a:schemeClr>
                </a:solidFill>
                <a:latin typeface="+mn-lt"/>
                <a:ea typeface="+mj-ea"/>
                <a:cs typeface="Times New Roman" pitchFamily="18" charset="0"/>
              </a:defRPr>
            </a:lvl1pPr>
            <a:lvl2pPr eaLnBrk="1" hangingPunct="1">
              <a:defRPr sz="4000">
                <a:solidFill>
                  <a:srgbClr val="333333"/>
                </a:solidFill>
                <a:latin typeface="Helvetica 65 Medium" pitchFamily="34" charset="0"/>
              </a:defRPr>
            </a:lvl2pPr>
            <a:lvl3pPr eaLnBrk="1" hangingPunct="1">
              <a:defRPr sz="4000">
                <a:solidFill>
                  <a:srgbClr val="333333"/>
                </a:solidFill>
                <a:latin typeface="Helvetica 65 Medium" pitchFamily="34" charset="0"/>
              </a:defRPr>
            </a:lvl3pPr>
            <a:lvl4pPr eaLnBrk="1" hangingPunct="1">
              <a:defRPr sz="4000">
                <a:solidFill>
                  <a:srgbClr val="333333"/>
                </a:solidFill>
                <a:latin typeface="Helvetica 65 Medium" pitchFamily="34" charset="0"/>
              </a:defRPr>
            </a:lvl4pPr>
            <a:lvl5pPr eaLnBrk="1" hangingPunct="1">
              <a:defRPr sz="4000">
                <a:solidFill>
                  <a:srgbClr val="333333"/>
                </a:solidFill>
                <a:latin typeface="Helvetica 65 Medium" pitchFamily="34" charset="0"/>
              </a:defRPr>
            </a:lvl5pPr>
            <a:lvl6pPr marL="511980" fontAlgn="base">
              <a:spcBef>
                <a:spcPct val="0"/>
              </a:spcBef>
              <a:spcAft>
                <a:spcPct val="0"/>
              </a:spcAft>
              <a:defRPr sz="4000">
                <a:solidFill>
                  <a:srgbClr val="333333"/>
                </a:solidFill>
                <a:latin typeface="Helvetica 65 Medium" pitchFamily="34" charset="0"/>
              </a:defRPr>
            </a:lvl6pPr>
            <a:lvl7pPr marL="1023960" fontAlgn="base">
              <a:spcBef>
                <a:spcPct val="0"/>
              </a:spcBef>
              <a:spcAft>
                <a:spcPct val="0"/>
              </a:spcAft>
              <a:defRPr sz="4000">
                <a:solidFill>
                  <a:srgbClr val="333333"/>
                </a:solidFill>
                <a:latin typeface="Helvetica 65 Medium" pitchFamily="34" charset="0"/>
              </a:defRPr>
            </a:lvl7pPr>
            <a:lvl8pPr marL="1535940" fontAlgn="base">
              <a:spcBef>
                <a:spcPct val="0"/>
              </a:spcBef>
              <a:spcAft>
                <a:spcPct val="0"/>
              </a:spcAft>
              <a:defRPr sz="4000">
                <a:solidFill>
                  <a:srgbClr val="333333"/>
                </a:solidFill>
                <a:latin typeface="Helvetica 65 Medium" pitchFamily="34" charset="0"/>
              </a:defRPr>
            </a:lvl8pPr>
            <a:lvl9pPr marL="2047920" fontAlgn="base">
              <a:spcBef>
                <a:spcPct val="0"/>
              </a:spcBef>
              <a:spcAft>
                <a:spcPct val="0"/>
              </a:spcAft>
              <a:defRPr sz="4000">
                <a:solidFill>
                  <a:srgbClr val="333333"/>
                </a:solidFill>
                <a:latin typeface="Helvetica 65 Medium" pitchFamily="34" charset="0"/>
              </a:defRPr>
            </a:lvl9pPr>
          </a:lstStyle>
          <a:p>
            <a:pPr defTabSz="844083" fontAlgn="base">
              <a:spcBef>
                <a:spcPct val="0"/>
              </a:spcBef>
              <a:spcAft>
                <a:spcPct val="0"/>
              </a:spcAft>
            </a:pPr>
            <a:r>
              <a:rPr lang="nb-NO" sz="1108" dirty="0">
                <a:solidFill>
                  <a:srgbClr val="3A7EC0"/>
                </a:solidFill>
              </a:rPr>
              <a:t>Beskrivelse av idéen: </a:t>
            </a:r>
          </a:p>
          <a:p>
            <a:pPr defTabSz="844083" fontAlgn="base">
              <a:spcBef>
                <a:spcPct val="0"/>
              </a:spcBef>
              <a:spcAft>
                <a:spcPct val="0"/>
              </a:spcAft>
            </a:pPr>
            <a:r>
              <a:rPr lang="nb-NO" b="0" dirty="0">
                <a:solidFill>
                  <a:schemeClr val="tx1"/>
                </a:solidFill>
                <a:cs typeface="Arial"/>
              </a:rPr>
              <a:t>Virtuelt møterom med mulighet for:</a:t>
            </a:r>
          </a:p>
          <a:p>
            <a:pPr marL="171450" indent="-171450" defTabSz="844083" fontAlgn="base">
              <a:spcBef>
                <a:spcPct val="0"/>
              </a:spcBef>
              <a:spcAft>
                <a:spcPct val="0"/>
              </a:spcAft>
              <a:buFontTx/>
              <a:buChar char="-"/>
            </a:pPr>
            <a:r>
              <a:rPr lang="nb-NO" b="0" dirty="0">
                <a:solidFill>
                  <a:schemeClr val="tx1"/>
                </a:solidFill>
                <a:cs typeface="Arial"/>
              </a:rPr>
              <a:t>Samtale</a:t>
            </a:r>
          </a:p>
          <a:p>
            <a:pPr marL="171450" indent="-171450" defTabSz="844083" fontAlgn="base">
              <a:spcBef>
                <a:spcPct val="0"/>
              </a:spcBef>
              <a:spcAft>
                <a:spcPct val="0"/>
              </a:spcAft>
              <a:buFontTx/>
              <a:buChar char="-"/>
            </a:pPr>
            <a:r>
              <a:rPr lang="nb-NO" b="0" dirty="0">
                <a:solidFill>
                  <a:schemeClr val="tx1"/>
                </a:solidFill>
                <a:cs typeface="Arial"/>
              </a:rPr>
              <a:t>Deling/ </a:t>
            </a:r>
            <a:r>
              <a:rPr lang="nb-NO" b="0" dirty="0" err="1">
                <a:solidFill>
                  <a:schemeClr val="tx1"/>
                </a:solidFill>
                <a:cs typeface="Arial"/>
              </a:rPr>
              <a:t>samskriving</a:t>
            </a:r>
            <a:r>
              <a:rPr lang="nb-NO" b="0" dirty="0">
                <a:solidFill>
                  <a:schemeClr val="tx1"/>
                </a:solidFill>
                <a:cs typeface="Arial"/>
              </a:rPr>
              <a:t>/ «</a:t>
            </a:r>
            <a:r>
              <a:rPr lang="nb-NO" b="0" dirty="0" err="1">
                <a:solidFill>
                  <a:schemeClr val="tx1"/>
                </a:solidFill>
                <a:cs typeface="Arial"/>
              </a:rPr>
              <a:t>samtegning</a:t>
            </a:r>
            <a:r>
              <a:rPr lang="nb-NO" b="0" dirty="0">
                <a:solidFill>
                  <a:schemeClr val="tx1"/>
                </a:solidFill>
                <a:cs typeface="Arial"/>
              </a:rPr>
              <a:t>» på samme dokument</a:t>
            </a:r>
          </a:p>
          <a:p>
            <a:pPr defTabSz="844083" fontAlgn="base">
              <a:spcBef>
                <a:spcPct val="0"/>
              </a:spcBef>
              <a:spcAft>
                <a:spcPct val="0"/>
              </a:spcAft>
            </a:pPr>
            <a:r>
              <a:rPr lang="nb-NO" b="0" dirty="0">
                <a:solidFill>
                  <a:schemeClr val="tx1"/>
                </a:solidFill>
                <a:cs typeface="Arial"/>
              </a:rPr>
              <a:t>For bedre dialog (kanskje uavhengig av tid og sted) </a:t>
            </a:r>
          </a:p>
          <a:p>
            <a:endParaRPr lang="nb-NO" sz="1108" dirty="0">
              <a:cs typeface="Arial"/>
            </a:endParaRPr>
          </a:p>
          <a:p>
            <a:pPr defTabSz="844083" fontAlgn="base">
              <a:spcBef>
                <a:spcPct val="0"/>
              </a:spcBef>
              <a:spcAft>
                <a:spcPct val="0"/>
              </a:spcAft>
            </a:pPr>
            <a:endParaRPr lang="nb-NO" sz="1108" dirty="0">
              <a:solidFill>
                <a:srgbClr val="3A7EC0"/>
              </a:solidFill>
            </a:endParaRPr>
          </a:p>
        </p:txBody>
      </p:sp>
      <p:sp>
        <p:nvSpPr>
          <p:cNvPr id="41" name="Title 1"/>
          <p:cNvSpPr txBox="1">
            <a:spLocks/>
          </p:cNvSpPr>
          <p:nvPr/>
        </p:nvSpPr>
        <p:spPr>
          <a:xfrm>
            <a:off x="5431312" y="4891318"/>
            <a:ext cx="1882391" cy="1332483"/>
          </a:xfrm>
          <a:prstGeom prst="rect">
            <a:avLst/>
          </a:prstGeom>
        </p:spPr>
        <p:txBody>
          <a:bodyPr/>
          <a:lstStyle>
            <a:defPPr>
              <a:defRPr lang="en-US"/>
            </a:defPPr>
            <a:lvl1pPr eaLnBrk="1" hangingPunct="1">
              <a:lnSpc>
                <a:spcPct val="100000"/>
              </a:lnSpc>
              <a:defRPr sz="1200" b="1" i="0" kern="0">
                <a:solidFill>
                  <a:schemeClr val="tx1">
                    <a:lumMod val="75000"/>
                    <a:lumOff val="25000"/>
                  </a:schemeClr>
                </a:solidFill>
                <a:latin typeface="+mn-lt"/>
                <a:ea typeface="+mj-ea"/>
                <a:cs typeface="Times New Roman" pitchFamily="18" charset="0"/>
              </a:defRPr>
            </a:lvl1pPr>
            <a:lvl2pPr eaLnBrk="1" hangingPunct="1">
              <a:defRPr sz="4000">
                <a:solidFill>
                  <a:srgbClr val="333333"/>
                </a:solidFill>
                <a:latin typeface="Helvetica 65 Medium" pitchFamily="34" charset="0"/>
              </a:defRPr>
            </a:lvl2pPr>
            <a:lvl3pPr eaLnBrk="1" hangingPunct="1">
              <a:defRPr sz="4000">
                <a:solidFill>
                  <a:srgbClr val="333333"/>
                </a:solidFill>
                <a:latin typeface="Helvetica 65 Medium" pitchFamily="34" charset="0"/>
              </a:defRPr>
            </a:lvl3pPr>
            <a:lvl4pPr eaLnBrk="1" hangingPunct="1">
              <a:defRPr sz="4000">
                <a:solidFill>
                  <a:srgbClr val="333333"/>
                </a:solidFill>
                <a:latin typeface="Helvetica 65 Medium" pitchFamily="34" charset="0"/>
              </a:defRPr>
            </a:lvl4pPr>
            <a:lvl5pPr eaLnBrk="1" hangingPunct="1">
              <a:defRPr sz="4000">
                <a:solidFill>
                  <a:srgbClr val="333333"/>
                </a:solidFill>
                <a:latin typeface="Helvetica 65 Medium" pitchFamily="34" charset="0"/>
              </a:defRPr>
            </a:lvl5pPr>
            <a:lvl6pPr marL="511980" fontAlgn="base">
              <a:spcBef>
                <a:spcPct val="0"/>
              </a:spcBef>
              <a:spcAft>
                <a:spcPct val="0"/>
              </a:spcAft>
              <a:defRPr sz="4000">
                <a:solidFill>
                  <a:srgbClr val="333333"/>
                </a:solidFill>
                <a:latin typeface="Helvetica 65 Medium" pitchFamily="34" charset="0"/>
              </a:defRPr>
            </a:lvl6pPr>
            <a:lvl7pPr marL="1023960" fontAlgn="base">
              <a:spcBef>
                <a:spcPct val="0"/>
              </a:spcBef>
              <a:spcAft>
                <a:spcPct val="0"/>
              </a:spcAft>
              <a:defRPr sz="4000">
                <a:solidFill>
                  <a:srgbClr val="333333"/>
                </a:solidFill>
                <a:latin typeface="Helvetica 65 Medium" pitchFamily="34" charset="0"/>
              </a:defRPr>
            </a:lvl7pPr>
            <a:lvl8pPr marL="1535940" fontAlgn="base">
              <a:spcBef>
                <a:spcPct val="0"/>
              </a:spcBef>
              <a:spcAft>
                <a:spcPct val="0"/>
              </a:spcAft>
              <a:defRPr sz="4000">
                <a:solidFill>
                  <a:srgbClr val="333333"/>
                </a:solidFill>
                <a:latin typeface="Helvetica 65 Medium" pitchFamily="34" charset="0"/>
              </a:defRPr>
            </a:lvl8pPr>
            <a:lvl9pPr marL="2047920" fontAlgn="base">
              <a:spcBef>
                <a:spcPct val="0"/>
              </a:spcBef>
              <a:spcAft>
                <a:spcPct val="0"/>
              </a:spcAft>
              <a:defRPr sz="4000">
                <a:solidFill>
                  <a:srgbClr val="333333"/>
                </a:solidFill>
                <a:latin typeface="Helvetica 65 Medium" pitchFamily="34" charset="0"/>
              </a:defRPr>
            </a:lvl9pPr>
          </a:lstStyle>
          <a:p>
            <a:pPr defTabSz="844083" fontAlgn="base">
              <a:spcBef>
                <a:spcPct val="0"/>
              </a:spcBef>
              <a:spcAft>
                <a:spcPct val="0"/>
              </a:spcAft>
            </a:pPr>
            <a:r>
              <a:rPr lang="nb-NO" sz="1108" dirty="0">
                <a:solidFill>
                  <a:srgbClr val="3A7EC0"/>
                </a:solidFill>
              </a:rPr>
              <a:t>Utfordring som vil løses:</a:t>
            </a:r>
          </a:p>
          <a:p>
            <a:pPr defTabSz="844083" fontAlgn="base">
              <a:spcBef>
                <a:spcPct val="0"/>
              </a:spcBef>
              <a:spcAft>
                <a:spcPct val="0"/>
              </a:spcAft>
            </a:pPr>
            <a:endParaRPr lang="nb-NO" sz="1108" dirty="0">
              <a:solidFill>
                <a:srgbClr val="3A7EC0"/>
              </a:solidFill>
            </a:endParaRPr>
          </a:p>
        </p:txBody>
      </p:sp>
      <p:cxnSp>
        <p:nvCxnSpPr>
          <p:cNvPr id="42" name="Straight Connector 41"/>
          <p:cNvCxnSpPr/>
          <p:nvPr/>
        </p:nvCxnSpPr>
        <p:spPr>
          <a:xfrm flipV="1">
            <a:off x="5364842" y="4849473"/>
            <a:ext cx="0" cy="1518282"/>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3" name="Title 1"/>
          <p:cNvSpPr txBox="1">
            <a:spLocks/>
          </p:cNvSpPr>
          <p:nvPr/>
        </p:nvSpPr>
        <p:spPr>
          <a:xfrm>
            <a:off x="2168857" y="335386"/>
            <a:ext cx="2863641" cy="235451"/>
          </a:xfrm>
          <a:prstGeom prst="rect">
            <a:avLst/>
          </a:prstGeom>
        </p:spPr>
        <p:txBody>
          <a:bodyPr anchor="ctr"/>
          <a:lstStyle>
            <a:lvl1pPr algn="l" rtl="0" eaLnBrk="1" fontAlgn="base" hangingPunct="1">
              <a:lnSpc>
                <a:spcPct val="100000"/>
              </a:lnSpc>
              <a:spcBef>
                <a:spcPct val="0"/>
              </a:spcBef>
              <a:spcAft>
                <a:spcPct val="0"/>
              </a:spcAft>
              <a:defRPr sz="3600" b="1" i="0">
                <a:solidFill>
                  <a:schemeClr val="accent3"/>
                </a:solidFill>
                <a:latin typeface="+mn-lt"/>
                <a:ea typeface="+mj-ea"/>
                <a:cs typeface="Times New Roman" pitchFamily="18" charset="0"/>
              </a:defRPr>
            </a:lvl1pPr>
            <a:lvl2pPr algn="l" rtl="0" eaLnBrk="1" fontAlgn="base" hangingPunct="1">
              <a:spcBef>
                <a:spcPct val="0"/>
              </a:spcBef>
              <a:spcAft>
                <a:spcPct val="0"/>
              </a:spcAft>
              <a:defRPr sz="4000">
                <a:solidFill>
                  <a:srgbClr val="333333"/>
                </a:solidFill>
                <a:latin typeface="Helvetica 65 Medium" pitchFamily="34" charset="0"/>
              </a:defRPr>
            </a:lvl2pPr>
            <a:lvl3pPr algn="l" rtl="0" eaLnBrk="1" fontAlgn="base" hangingPunct="1">
              <a:spcBef>
                <a:spcPct val="0"/>
              </a:spcBef>
              <a:spcAft>
                <a:spcPct val="0"/>
              </a:spcAft>
              <a:defRPr sz="4000">
                <a:solidFill>
                  <a:srgbClr val="333333"/>
                </a:solidFill>
                <a:latin typeface="Helvetica 65 Medium" pitchFamily="34" charset="0"/>
              </a:defRPr>
            </a:lvl3pPr>
            <a:lvl4pPr algn="l" rtl="0" eaLnBrk="1" fontAlgn="base" hangingPunct="1">
              <a:spcBef>
                <a:spcPct val="0"/>
              </a:spcBef>
              <a:spcAft>
                <a:spcPct val="0"/>
              </a:spcAft>
              <a:defRPr sz="4000">
                <a:solidFill>
                  <a:srgbClr val="333333"/>
                </a:solidFill>
                <a:latin typeface="Helvetica 65 Medium" pitchFamily="34" charset="0"/>
              </a:defRPr>
            </a:lvl4pPr>
            <a:lvl5pPr algn="l" rtl="0" eaLnBrk="1" fontAlgn="base" hangingPunct="1">
              <a:spcBef>
                <a:spcPct val="0"/>
              </a:spcBef>
              <a:spcAft>
                <a:spcPct val="0"/>
              </a:spcAft>
              <a:defRPr sz="4000">
                <a:solidFill>
                  <a:srgbClr val="333333"/>
                </a:solidFill>
                <a:latin typeface="Helvetica 65 Medium" pitchFamily="34"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defTabSz="844083"/>
            <a:r>
              <a:rPr lang="nb-NO" sz="1108" dirty="0">
                <a:solidFill>
                  <a:schemeClr val="tx1"/>
                </a:solidFill>
              </a:rPr>
              <a:t>IDÉARK </a:t>
            </a:r>
            <a:endParaRPr lang="nb-NO" sz="1108" dirty="0">
              <a:solidFill>
                <a:srgbClr val="3A7EC0"/>
              </a:solidFill>
            </a:endParaRPr>
          </a:p>
        </p:txBody>
      </p:sp>
      <p:sp>
        <p:nvSpPr>
          <p:cNvPr id="3" name="TextBox 2"/>
          <p:cNvSpPr txBox="1"/>
          <p:nvPr/>
        </p:nvSpPr>
        <p:spPr>
          <a:xfrm>
            <a:off x="3519948" y="775978"/>
            <a:ext cx="4228657" cy="369332"/>
          </a:xfrm>
          <a:prstGeom prst="rect">
            <a:avLst/>
          </a:prstGeom>
          <a:noFill/>
        </p:spPr>
        <p:txBody>
          <a:bodyPr wrap="square" rtlCol="0">
            <a:spAutoFit/>
          </a:bodyPr>
          <a:lstStyle/>
          <a:p>
            <a:r>
              <a:rPr lang="nb-NO" dirty="0"/>
              <a:t>Samhandlingsløsning/ dialogløsning</a:t>
            </a:r>
          </a:p>
        </p:txBody>
      </p:sp>
      <p:sp>
        <p:nvSpPr>
          <p:cNvPr id="24" name="TextBox 23"/>
          <p:cNvSpPr txBox="1"/>
          <p:nvPr/>
        </p:nvSpPr>
        <p:spPr>
          <a:xfrm>
            <a:off x="7748604" y="1654936"/>
            <a:ext cx="3116826" cy="646331"/>
          </a:xfrm>
          <a:prstGeom prst="rect">
            <a:avLst/>
          </a:prstGeom>
          <a:noFill/>
        </p:spPr>
        <p:txBody>
          <a:bodyPr wrap="square" rtlCol="0">
            <a:spAutoFit/>
          </a:bodyPr>
          <a:lstStyle/>
          <a:p>
            <a:r>
              <a:rPr lang="nb-NO" sz="1200" dirty="0"/>
              <a:t>Forslagstiller/ </a:t>
            </a:r>
            <a:r>
              <a:rPr lang="nb-NO" sz="1200" dirty="0" err="1"/>
              <a:t>saksbeh</a:t>
            </a:r>
            <a:r>
              <a:rPr lang="nb-NO" sz="1200" dirty="0"/>
              <a:t>.</a:t>
            </a:r>
          </a:p>
          <a:p>
            <a:r>
              <a:rPr lang="nb-NO" sz="1200" dirty="0" err="1"/>
              <a:t>Saksbeh</a:t>
            </a:r>
            <a:r>
              <a:rPr lang="nb-NO" sz="1200" dirty="0"/>
              <a:t>. / publikum</a:t>
            </a:r>
          </a:p>
          <a:p>
            <a:r>
              <a:rPr lang="nb-NO" sz="1200" dirty="0" err="1"/>
              <a:t>Saksbeh</a:t>
            </a:r>
            <a:r>
              <a:rPr lang="nb-NO" sz="1200" dirty="0"/>
              <a:t>. / regionale myndigheter</a:t>
            </a:r>
          </a:p>
        </p:txBody>
      </p:sp>
      <p:sp>
        <p:nvSpPr>
          <p:cNvPr id="26" name="TextBox 25"/>
          <p:cNvSpPr txBox="1"/>
          <p:nvPr/>
        </p:nvSpPr>
        <p:spPr>
          <a:xfrm>
            <a:off x="7766361" y="3711003"/>
            <a:ext cx="3116826" cy="1046440"/>
          </a:xfrm>
          <a:prstGeom prst="rect">
            <a:avLst/>
          </a:prstGeom>
          <a:noFill/>
        </p:spPr>
        <p:txBody>
          <a:bodyPr wrap="square" rtlCol="0">
            <a:spAutoFit/>
          </a:bodyPr>
          <a:lstStyle/>
          <a:p>
            <a:r>
              <a:rPr lang="nb-NO" sz="1200" dirty="0"/>
              <a:t>Idéfase</a:t>
            </a:r>
          </a:p>
          <a:p>
            <a:r>
              <a:rPr lang="nb-NO" sz="1200" dirty="0"/>
              <a:t>Planforslagsfase</a:t>
            </a:r>
          </a:p>
          <a:p>
            <a:r>
              <a:rPr lang="nb-NO" sz="1200" dirty="0"/>
              <a:t>Saksbehandlingsfase</a:t>
            </a:r>
          </a:p>
          <a:p>
            <a:r>
              <a:rPr lang="nb-NO" sz="1200" dirty="0"/>
              <a:t>Høring</a:t>
            </a:r>
          </a:p>
          <a:p>
            <a:r>
              <a:rPr lang="nb-NO" sz="1200" dirty="0"/>
              <a:t>Mekling</a:t>
            </a:r>
            <a:endParaRPr lang="nb-NO" sz="1400" dirty="0"/>
          </a:p>
        </p:txBody>
      </p:sp>
      <p:sp>
        <p:nvSpPr>
          <p:cNvPr id="27" name="TextBox 26"/>
          <p:cNvSpPr txBox="1"/>
          <p:nvPr/>
        </p:nvSpPr>
        <p:spPr>
          <a:xfrm>
            <a:off x="7682264" y="5170614"/>
            <a:ext cx="2587608" cy="646331"/>
          </a:xfrm>
          <a:prstGeom prst="rect">
            <a:avLst/>
          </a:prstGeom>
          <a:noFill/>
        </p:spPr>
        <p:txBody>
          <a:bodyPr wrap="square" rtlCol="0">
            <a:spAutoFit/>
          </a:bodyPr>
          <a:lstStyle/>
          <a:p>
            <a:r>
              <a:rPr lang="nb-NO" sz="1200" dirty="0"/>
              <a:t>- Integrasjon m/ løsninger som «Lync», Google-hangouts, </a:t>
            </a:r>
            <a:r>
              <a:rPr lang="nb-NO" sz="1200" dirty="0" err="1"/>
              <a:t>sharepoint</a:t>
            </a:r>
            <a:r>
              <a:rPr lang="nb-NO" sz="1200" dirty="0"/>
              <a:t> osv. og </a:t>
            </a:r>
            <a:r>
              <a:rPr lang="nb-NO" sz="1200" dirty="0" err="1"/>
              <a:t>ePlansak</a:t>
            </a:r>
            <a:endParaRPr lang="nb-NO" sz="1200" dirty="0"/>
          </a:p>
        </p:txBody>
      </p:sp>
      <p:sp>
        <p:nvSpPr>
          <p:cNvPr id="28" name="TextBox 27"/>
          <p:cNvSpPr txBox="1"/>
          <p:nvPr/>
        </p:nvSpPr>
        <p:spPr>
          <a:xfrm>
            <a:off x="7766361" y="2631042"/>
            <a:ext cx="3116826" cy="646331"/>
          </a:xfrm>
          <a:prstGeom prst="rect">
            <a:avLst/>
          </a:prstGeom>
          <a:noFill/>
        </p:spPr>
        <p:txBody>
          <a:bodyPr wrap="square" rtlCol="0">
            <a:spAutoFit/>
          </a:bodyPr>
          <a:lstStyle/>
          <a:p>
            <a:r>
              <a:rPr lang="nb-NO" sz="1200" dirty="0"/>
              <a:t>Forslagstiller/ </a:t>
            </a:r>
            <a:r>
              <a:rPr lang="nb-NO" sz="1200" dirty="0" err="1"/>
              <a:t>saksbeh</a:t>
            </a:r>
            <a:r>
              <a:rPr lang="nb-NO" sz="1200" dirty="0"/>
              <a:t>.</a:t>
            </a:r>
          </a:p>
          <a:p>
            <a:r>
              <a:rPr lang="nb-NO" sz="1200" dirty="0" err="1"/>
              <a:t>Saksbeh</a:t>
            </a:r>
            <a:r>
              <a:rPr lang="nb-NO" sz="1200" dirty="0"/>
              <a:t>. / publikum</a:t>
            </a:r>
          </a:p>
          <a:p>
            <a:r>
              <a:rPr lang="nb-NO" sz="1200" dirty="0" err="1"/>
              <a:t>Saksbeh</a:t>
            </a:r>
            <a:r>
              <a:rPr lang="nb-NO" sz="1200" dirty="0"/>
              <a:t>. / regionale myndigheter</a:t>
            </a:r>
          </a:p>
        </p:txBody>
      </p:sp>
      <p:pic>
        <p:nvPicPr>
          <p:cNvPr id="4" name="Picture 3"/>
          <p:cNvPicPr>
            <a:picLocks noChangeAspect="1"/>
          </p:cNvPicPr>
          <p:nvPr/>
        </p:nvPicPr>
        <p:blipFill rotWithShape="1">
          <a:blip r:embed="rId10" cstate="email">
            <a:extLst>
              <a:ext uri="{28A0092B-C50C-407E-A947-70E740481C1C}">
                <a14:useLocalDpi xmlns:a14="http://schemas.microsoft.com/office/drawing/2010/main"/>
              </a:ext>
            </a:extLst>
          </a:blip>
          <a:srcRect r="-1553"/>
          <a:stretch/>
        </p:blipFill>
        <p:spPr>
          <a:xfrm>
            <a:off x="1808490" y="1347477"/>
            <a:ext cx="5525513" cy="3421626"/>
          </a:xfrm>
          <a:prstGeom prst="rect">
            <a:avLst/>
          </a:prstGeom>
          <a:noFill/>
        </p:spPr>
      </p:pic>
      <p:sp>
        <p:nvSpPr>
          <p:cNvPr id="5" name="TekstSylinder 4"/>
          <p:cNvSpPr txBox="1"/>
          <p:nvPr/>
        </p:nvSpPr>
        <p:spPr>
          <a:xfrm rot="874984">
            <a:off x="8622867" y="318549"/>
            <a:ext cx="199505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nb-NO" dirty="0"/>
              <a:t>FRA WORKSHOP 3</a:t>
            </a:r>
            <a:endParaRPr lang="en-GB" dirty="0"/>
          </a:p>
        </p:txBody>
      </p:sp>
    </p:spTree>
    <p:extLst>
      <p:ext uri="{BB962C8B-B14F-4D97-AF65-F5344CB8AC3E}">
        <p14:creationId xmlns:p14="http://schemas.microsoft.com/office/powerpoint/2010/main" val="294454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1636776" y="481754"/>
            <a:ext cx="8549640" cy="6005945"/>
          </a:xfrm>
          <a:prstGeom prst="rect">
            <a:avLst/>
          </a:prstGeom>
        </p:spPr>
      </p:pic>
    </p:spTree>
    <p:extLst>
      <p:ext uri="{BB962C8B-B14F-4D97-AF65-F5344CB8AC3E}">
        <p14:creationId xmlns:p14="http://schemas.microsoft.com/office/powerpoint/2010/main" val="81944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828800" y="257175"/>
            <a:ext cx="8735568" cy="6209707"/>
          </a:xfrm>
          <a:prstGeom prst="rect">
            <a:avLst/>
          </a:prstGeom>
        </p:spPr>
      </p:pic>
    </p:spTree>
    <p:extLst>
      <p:ext uri="{BB962C8B-B14F-4D97-AF65-F5344CB8AC3E}">
        <p14:creationId xmlns:p14="http://schemas.microsoft.com/office/powerpoint/2010/main" val="194671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728216" y="508254"/>
            <a:ext cx="8433816" cy="5841483"/>
          </a:xfrm>
          <a:prstGeom prst="rect">
            <a:avLst/>
          </a:prstGeom>
        </p:spPr>
      </p:pic>
    </p:spTree>
    <p:extLst>
      <p:ext uri="{BB962C8B-B14F-4D97-AF65-F5344CB8AC3E}">
        <p14:creationId xmlns:p14="http://schemas.microsoft.com/office/powerpoint/2010/main" val="160888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926432" y="730775"/>
            <a:ext cx="10058400" cy="5422185"/>
          </a:xfrm>
          <a:prstGeom prst="rect">
            <a:avLst/>
          </a:prstGeom>
        </p:spPr>
      </p:pic>
    </p:spTree>
    <p:extLst>
      <p:ext uri="{BB962C8B-B14F-4D97-AF65-F5344CB8AC3E}">
        <p14:creationId xmlns:p14="http://schemas.microsoft.com/office/powerpoint/2010/main" val="3784930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Words>
  <Application>Microsoft Macintosh PowerPoint</Application>
  <PresentationFormat>Widescreen</PresentationFormat>
  <Paragraphs>50</Paragraphs>
  <Slides>11</Slides>
  <Notes>8</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11</vt:i4>
      </vt:variant>
    </vt:vector>
  </HeadingPairs>
  <TitlesOfParts>
    <vt:vector size="18" baseType="lpstr">
      <vt:lpstr>Arial</vt:lpstr>
      <vt:lpstr>Calibri</vt:lpstr>
      <vt:lpstr>Calibri Light</vt:lpstr>
      <vt:lpstr>Georgia</vt:lpstr>
      <vt:lpstr>Times New Roman</vt:lpstr>
      <vt:lpstr>Office-tema</vt:lpstr>
      <vt:lpstr>think-cell Slide</vt:lpstr>
      <vt:lpstr>Tema 5 ePlanSak og digitalisering av planprosessen</vt:lpstr>
      <vt:lpstr>Målbilde - ePlanSak</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Hallsteingaard</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5 ePlanSak og digitalisering av planprosessen</dc:title>
  <dc:creator>Sindre Haarr</dc:creator>
  <cp:lastModifiedBy>Sindre Haarr</cp:lastModifiedBy>
  <cp:revision>1</cp:revision>
  <dcterms:created xsi:type="dcterms:W3CDTF">2017-11-29T09:32:40Z</dcterms:created>
  <dcterms:modified xsi:type="dcterms:W3CDTF">2017-11-29T09:33:25Z</dcterms:modified>
</cp:coreProperties>
</file>