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599"/>
  </p:normalViewPr>
  <p:slideViewPr>
    <p:cSldViewPr snapToGrid="0" snapToObjects="1">
      <p:cViewPr varScale="1">
        <p:scale>
          <a:sx n="90" d="100"/>
          <a:sy n="90" d="100"/>
        </p:scale>
        <p:origin x="232"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FA6FB4-F44E-AE4D-A95A-14F89CC72721}" type="datetimeFigureOut">
              <a:rPr lang="nb-NO" smtClean="0"/>
              <a:t>29.11.2017</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3A5392-65C3-F34B-85D3-531A4255A897}" type="slidenum">
              <a:rPr lang="nb-NO" smtClean="0"/>
              <a:t>‹#›</a:t>
            </a:fld>
            <a:endParaRPr lang="nb-NO"/>
          </a:p>
        </p:txBody>
      </p:sp>
    </p:spTree>
    <p:extLst>
      <p:ext uri="{BB962C8B-B14F-4D97-AF65-F5344CB8AC3E}">
        <p14:creationId xmlns:p14="http://schemas.microsoft.com/office/powerpoint/2010/main" val="3648647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3089C2D-656D-4971-BA45-E669B1F51847}" type="slidenum">
              <a:rPr lang="nb-NO" smtClean="0"/>
              <a:t>1</a:t>
            </a:fld>
            <a:endParaRPr lang="nb-NO"/>
          </a:p>
        </p:txBody>
      </p:sp>
    </p:spTree>
    <p:extLst>
      <p:ext uri="{BB962C8B-B14F-4D97-AF65-F5344CB8AC3E}">
        <p14:creationId xmlns:p14="http://schemas.microsoft.com/office/powerpoint/2010/main" val="1191150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323587" name="Notes Placeholder 2"/>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atin typeface="Lato Regular"/>
            </a:endParaRPr>
          </a:p>
        </p:txBody>
      </p:sp>
      <p:sp>
        <p:nvSpPr>
          <p:cNvPr id="323588" name="Header Placeholder 3"/>
          <p:cNvSpPr>
            <a:spLocks noGrp="1"/>
          </p:cNvSpPr>
          <p:nvPr>
            <p:ph type="hdr" sz="quarter"/>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2000">
                <a:solidFill>
                  <a:schemeClr val="tx1"/>
                </a:solidFill>
                <a:latin typeface="Roboto Condensed" charset="0"/>
                <a:ea typeface="ＭＳ Ｐゴシック" charset="0"/>
                <a:cs typeface="FontAwesome" charset="0"/>
              </a:defRPr>
            </a:lvl1pPr>
            <a:lvl2pPr marL="742950" indent="-285750">
              <a:defRPr sz="2000">
                <a:solidFill>
                  <a:schemeClr val="tx1"/>
                </a:solidFill>
                <a:latin typeface="Roboto Condensed" charset="0"/>
                <a:ea typeface="FontAwesome" charset="0"/>
                <a:cs typeface="FontAwesome" charset="0"/>
              </a:defRPr>
            </a:lvl2pPr>
            <a:lvl3pPr marL="1143000" indent="-228600">
              <a:defRPr sz="2000">
                <a:solidFill>
                  <a:schemeClr val="tx1"/>
                </a:solidFill>
                <a:latin typeface="Roboto Condensed" charset="0"/>
                <a:ea typeface="FontAwesome" charset="0"/>
                <a:cs typeface="FontAwesome" charset="0"/>
              </a:defRPr>
            </a:lvl3pPr>
            <a:lvl4pPr marL="1600200" indent="-228600">
              <a:defRPr sz="2000">
                <a:solidFill>
                  <a:schemeClr val="tx1"/>
                </a:solidFill>
                <a:latin typeface="Roboto Condensed" charset="0"/>
                <a:ea typeface="FontAwesome" charset="0"/>
                <a:cs typeface="FontAwesome" charset="0"/>
              </a:defRPr>
            </a:lvl4pPr>
            <a:lvl5pPr marL="2057400" indent="-228600">
              <a:defRPr sz="2000">
                <a:solidFill>
                  <a:schemeClr val="tx1"/>
                </a:solidFill>
                <a:latin typeface="Roboto Condensed" charset="0"/>
                <a:ea typeface="FontAwesome" charset="0"/>
                <a:cs typeface="FontAwesome" charset="0"/>
              </a:defRPr>
            </a:lvl5pPr>
            <a:lvl6pPr marL="2514600" indent="-228600" defTabSz="1030288" fontAlgn="base">
              <a:spcBef>
                <a:spcPct val="0"/>
              </a:spcBef>
              <a:spcAft>
                <a:spcPct val="0"/>
              </a:spcAft>
              <a:defRPr sz="2000">
                <a:solidFill>
                  <a:schemeClr val="tx1"/>
                </a:solidFill>
                <a:latin typeface="Roboto Condensed" charset="0"/>
                <a:ea typeface="FontAwesome" charset="0"/>
                <a:cs typeface="FontAwesome" charset="0"/>
              </a:defRPr>
            </a:lvl6pPr>
            <a:lvl7pPr marL="2971800" indent="-228600" defTabSz="1030288" fontAlgn="base">
              <a:spcBef>
                <a:spcPct val="0"/>
              </a:spcBef>
              <a:spcAft>
                <a:spcPct val="0"/>
              </a:spcAft>
              <a:defRPr sz="2000">
                <a:solidFill>
                  <a:schemeClr val="tx1"/>
                </a:solidFill>
                <a:latin typeface="Roboto Condensed" charset="0"/>
                <a:ea typeface="FontAwesome" charset="0"/>
                <a:cs typeface="FontAwesome" charset="0"/>
              </a:defRPr>
            </a:lvl7pPr>
            <a:lvl8pPr marL="3429000" indent="-228600" defTabSz="1030288" fontAlgn="base">
              <a:spcBef>
                <a:spcPct val="0"/>
              </a:spcBef>
              <a:spcAft>
                <a:spcPct val="0"/>
              </a:spcAft>
              <a:defRPr sz="2000">
                <a:solidFill>
                  <a:schemeClr val="tx1"/>
                </a:solidFill>
                <a:latin typeface="Roboto Condensed" charset="0"/>
                <a:ea typeface="FontAwesome" charset="0"/>
                <a:cs typeface="FontAwesome" charset="0"/>
              </a:defRPr>
            </a:lvl8pPr>
            <a:lvl9pPr marL="3886200" indent="-228600" defTabSz="1030288" fontAlgn="base">
              <a:spcBef>
                <a:spcPct val="0"/>
              </a:spcBef>
              <a:spcAft>
                <a:spcPct val="0"/>
              </a:spcAft>
              <a:defRPr sz="2000">
                <a:solidFill>
                  <a:schemeClr val="tx1"/>
                </a:solidFill>
                <a:latin typeface="Roboto Condensed" charset="0"/>
                <a:ea typeface="FontAwesome" charset="0"/>
                <a:cs typeface="FontAwesome" charset="0"/>
              </a:defRPr>
            </a:lvl9pPr>
          </a:lstStyle>
          <a:p>
            <a:pPr defTabSz="1030288" fontAlgn="base">
              <a:spcBef>
                <a:spcPct val="0"/>
              </a:spcBef>
              <a:spcAft>
                <a:spcPct val="0"/>
              </a:spcAft>
            </a:pPr>
            <a:r>
              <a:rPr lang="en-US" sz="1200" dirty="0">
                <a:latin typeface="Lato Regular"/>
                <a:cs typeface="Arial"/>
              </a:rPr>
              <a:t>My First Template</a:t>
            </a:r>
          </a:p>
        </p:txBody>
      </p:sp>
    </p:spTree>
    <p:extLst>
      <p:ext uri="{BB962C8B-B14F-4D97-AF65-F5344CB8AC3E}">
        <p14:creationId xmlns:p14="http://schemas.microsoft.com/office/powerpoint/2010/main" val="184566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GeoIntegrasjon</a:t>
            </a:r>
            <a:r>
              <a:rPr lang="nb-NO" dirty="0"/>
              <a:t> er et sett med standarder for elektronisk samhandling mellom systemer som inngår i geografisk relatert saksbehandling, samt innsyn i slik saksbehandling og resultatet av denne. Standardene har fokus på behovene i kommunal sektor.</a:t>
            </a:r>
            <a:r>
              <a:rPr lang="nb-NO" baseline="0" dirty="0"/>
              <a:t> S</a:t>
            </a:r>
            <a:r>
              <a:rPr lang="nb-NO" dirty="0"/>
              <a:t>tandarden</a:t>
            </a:r>
            <a:r>
              <a:rPr lang="nb-NO" baseline="0" dirty="0"/>
              <a:t> dekker </a:t>
            </a:r>
            <a:r>
              <a:rPr lang="nb-NO" dirty="0" err="1"/>
              <a:t>ølgende</a:t>
            </a:r>
            <a:r>
              <a:rPr lang="nb-NO" dirty="0"/>
              <a:t> områder:</a:t>
            </a:r>
          </a:p>
          <a:p>
            <a:pPr lvl="1"/>
            <a:r>
              <a:rPr lang="nb-NO" dirty="0"/>
              <a:t>•Henting av informasjon fra sentral matrikkel</a:t>
            </a:r>
          </a:p>
          <a:p>
            <a:pPr lvl="1"/>
            <a:r>
              <a:rPr lang="nb-NO" dirty="0"/>
              <a:t>•Henting av informasjon fra planregistre</a:t>
            </a:r>
          </a:p>
          <a:p>
            <a:pPr lvl="1"/>
            <a:r>
              <a:rPr lang="nb-NO" dirty="0"/>
              <a:t>•Henting av informasjon fra sakssystemer</a:t>
            </a:r>
          </a:p>
          <a:p>
            <a:pPr lvl="1"/>
            <a:r>
              <a:rPr lang="nb-NO" dirty="0"/>
              <a:t>•Samspill mellom brukergrensesnitt for geografisk saksbehandling</a:t>
            </a:r>
          </a:p>
          <a:p>
            <a:pPr lvl="1"/>
            <a:r>
              <a:rPr lang="nb-NO" dirty="0"/>
              <a:t>•Henting og oppdatering av informasjon i </a:t>
            </a:r>
            <a:r>
              <a:rPr lang="nb-NO" dirty="0" err="1"/>
              <a:t>Noark</a:t>
            </a:r>
            <a:r>
              <a:rPr lang="nb-NO" dirty="0"/>
              <a:t>-godkjente arkivsystemer, inkludert geografiske utvidelser</a:t>
            </a:r>
          </a:p>
          <a:p>
            <a:r>
              <a:rPr lang="nb-NO" dirty="0"/>
              <a:t>En klient som benytter </a:t>
            </a:r>
            <a:r>
              <a:rPr lang="nb-NO" dirty="0" err="1"/>
              <a:t>GeoIntegrasjonstjenester</a:t>
            </a:r>
            <a:r>
              <a:rPr lang="nb-NO" dirty="0"/>
              <a:t> fra én tjener skal kunne benytte samme tjeneste fra en annen tjener uten annen endring enn adressen til den nye tjeneren. Tilsvarende skal en tjener som tilbyr tjenester til klienter kunne fungere uendret hvis klientene byttes ut med andre klienter som benytter samme tjenester.</a:t>
            </a:r>
          </a:p>
          <a:p>
            <a:endParaRPr lang="nb-NO" dirty="0"/>
          </a:p>
          <a:p>
            <a:r>
              <a:rPr lang="nb-NO" dirty="0"/>
              <a:t>Prosjektsatsningen i 2016 hadde spesielt fokus på grensesnittene mot GI-Arkiv. Det ble nedsatt en egen arbeidsgruppe som fikk ansvaret for å dokumenterte brukerbehovene knyttet til GI-Arkiv. Deretter ble det satt sammen en arbeidsgruppe som fikk ansvaret for å utarbeide en digital veileder for GI med hovedfokus på GI-Arkiv. Aktivitetene i 2016 var i stor grad rettet mot GI-Arkiv.</a:t>
            </a:r>
          </a:p>
          <a:p>
            <a:endParaRPr lang="nb-NO" dirty="0"/>
          </a:p>
          <a:p>
            <a:r>
              <a:rPr lang="nb-NO" dirty="0"/>
              <a:t>GI Arkiv </a:t>
            </a:r>
          </a:p>
          <a:p>
            <a:r>
              <a:rPr lang="nb-NO" dirty="0"/>
              <a:t>GI-Arkiv er en standard for integrasjon mot arkivsystemer fra fagsystemer som har journal- og arkiveringsbehov, eller behov for innsyn i arkivdata. Hovedformålet med GI-Arkiv er å gi fagsystemer mulighet for å ivareta sine arkiveringsbehov uten å implementere en lokal arkivkjerne/arkivfunksjon i fagsystemet.</a:t>
            </a:r>
          </a:p>
          <a:p>
            <a:endParaRPr lang="nb-NO" dirty="0"/>
          </a:p>
          <a:p>
            <a:r>
              <a:rPr lang="nb-NO" dirty="0"/>
              <a:t>GI-Arkiv standarden definerer et programmeringsgrensesnitt for å finne og registrere/oppdatere arkivdata i et arkivsystem som følger NOARK standarden. Standarden består av operasjoner (tjenester) som fagsystemene kan benytte, og en datamodell (applikasjonsskjema) som beskriver de data som kan utveksles med arkivsystemet. GI-Arkiv standarden er nå adoptert som en del av NOARK 5 standarden. NOARK 5 anbefaler å bruke GI-Arkiv som et forenklet integrasjonsgrensesnitt mot arkiv, mens NOARK 5 Tjenestegrensesnitt vil ha mer omfattende funksjonalitet.</a:t>
            </a:r>
          </a:p>
          <a:p>
            <a:endParaRPr lang="nb-NO" dirty="0"/>
          </a:p>
          <a:p>
            <a:r>
              <a:rPr lang="nb-NO" dirty="0"/>
              <a:t>GI-Arkiv består av to pakker: Innsyn og Oppdatering.</a:t>
            </a:r>
          </a:p>
          <a:p>
            <a:endParaRPr lang="nb-NO" dirty="0"/>
          </a:p>
        </p:txBody>
      </p:sp>
      <p:sp>
        <p:nvSpPr>
          <p:cNvPr id="4" name="Plassholder for lysbildenummer 3"/>
          <p:cNvSpPr>
            <a:spLocks noGrp="1"/>
          </p:cNvSpPr>
          <p:nvPr>
            <p:ph type="sldNum" sz="quarter" idx="10"/>
          </p:nvPr>
        </p:nvSpPr>
        <p:spPr/>
        <p:txBody>
          <a:bodyPr/>
          <a:lstStyle/>
          <a:p>
            <a:fld id="{7CECC34A-4073-40C7-AF12-BF015C0736BF}" type="slidenum">
              <a:rPr lang="nb-NO" smtClean="0"/>
              <a:t>3</a:t>
            </a:fld>
            <a:endParaRPr lang="nb-NO"/>
          </a:p>
        </p:txBody>
      </p:sp>
    </p:spTree>
    <p:extLst>
      <p:ext uri="{BB962C8B-B14F-4D97-AF65-F5344CB8AC3E}">
        <p14:creationId xmlns:p14="http://schemas.microsoft.com/office/powerpoint/2010/main" val="4071694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Hjemmesidene for GI-standarden er oppgradert og inneholder nå veiledere rettet mot ulike brukergrupper. Dette er veilederen for leverandør av klientløsninger</a:t>
            </a:r>
          </a:p>
        </p:txBody>
      </p:sp>
      <p:sp>
        <p:nvSpPr>
          <p:cNvPr id="4" name="Plassholder for lysbildenummer 3"/>
          <p:cNvSpPr>
            <a:spLocks noGrp="1"/>
          </p:cNvSpPr>
          <p:nvPr>
            <p:ph type="sldNum" sz="quarter" idx="10"/>
          </p:nvPr>
        </p:nvSpPr>
        <p:spPr/>
        <p:txBody>
          <a:bodyPr/>
          <a:lstStyle/>
          <a:p>
            <a:fld id="{23089C2D-656D-4971-BA45-E669B1F51847}" type="slidenum">
              <a:rPr lang="nb-NO" smtClean="0"/>
              <a:t>4</a:t>
            </a:fld>
            <a:endParaRPr lang="nb-NO"/>
          </a:p>
        </p:txBody>
      </p:sp>
    </p:spTree>
    <p:extLst>
      <p:ext uri="{BB962C8B-B14F-4D97-AF65-F5344CB8AC3E}">
        <p14:creationId xmlns:p14="http://schemas.microsoft.com/office/powerpoint/2010/main" val="232962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Og dette er veilederen for leverandører</a:t>
            </a:r>
            <a:r>
              <a:rPr lang="nb-NO" baseline="0" dirty="0"/>
              <a:t> av arkivløsninger</a:t>
            </a:r>
            <a:endParaRPr lang="nb-NO" dirty="0"/>
          </a:p>
        </p:txBody>
      </p:sp>
      <p:sp>
        <p:nvSpPr>
          <p:cNvPr id="4" name="Plassholder for lysbildenummer 3"/>
          <p:cNvSpPr>
            <a:spLocks noGrp="1"/>
          </p:cNvSpPr>
          <p:nvPr>
            <p:ph type="sldNum" sz="quarter" idx="10"/>
          </p:nvPr>
        </p:nvSpPr>
        <p:spPr/>
        <p:txBody>
          <a:bodyPr/>
          <a:lstStyle/>
          <a:p>
            <a:fld id="{23089C2D-656D-4971-BA45-E669B1F51847}" type="slidenum">
              <a:rPr lang="nb-NO" smtClean="0"/>
              <a:t>5</a:t>
            </a:fld>
            <a:endParaRPr lang="nb-NO"/>
          </a:p>
        </p:txBody>
      </p:sp>
    </p:spTree>
    <p:extLst>
      <p:ext uri="{BB962C8B-B14F-4D97-AF65-F5344CB8AC3E}">
        <p14:creationId xmlns:p14="http://schemas.microsoft.com/office/powerpoint/2010/main" val="1831087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Og dette er veilederen som retter seg mot ansatte</a:t>
            </a:r>
            <a:r>
              <a:rPr lang="nb-NO" baseline="0" dirty="0"/>
              <a:t> i kommunene som skal anskaffe arkivintegrasjon</a:t>
            </a:r>
            <a:endParaRPr lang="nb-NO" dirty="0"/>
          </a:p>
        </p:txBody>
      </p:sp>
      <p:sp>
        <p:nvSpPr>
          <p:cNvPr id="4" name="Plassholder for lysbildenummer 3"/>
          <p:cNvSpPr>
            <a:spLocks noGrp="1"/>
          </p:cNvSpPr>
          <p:nvPr>
            <p:ph type="sldNum" sz="quarter" idx="10"/>
          </p:nvPr>
        </p:nvSpPr>
        <p:spPr/>
        <p:txBody>
          <a:bodyPr/>
          <a:lstStyle/>
          <a:p>
            <a:fld id="{23089C2D-656D-4971-BA45-E669B1F51847}" type="slidenum">
              <a:rPr lang="nb-NO" smtClean="0"/>
              <a:t>6</a:t>
            </a:fld>
            <a:endParaRPr lang="nb-NO"/>
          </a:p>
        </p:txBody>
      </p:sp>
    </p:spTree>
    <p:extLst>
      <p:ext uri="{BB962C8B-B14F-4D97-AF65-F5344CB8AC3E}">
        <p14:creationId xmlns:p14="http://schemas.microsoft.com/office/powerpoint/2010/main" val="3311901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DD2A9D-8B14-7F43-9CF2-320A2D1EC45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9D27FAD-62FB-6041-9AB3-434659BA06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FD51EEEF-9F10-2748-978D-2616C819755B}"/>
              </a:ext>
            </a:extLst>
          </p:cNvPr>
          <p:cNvSpPr>
            <a:spLocks noGrp="1"/>
          </p:cNvSpPr>
          <p:nvPr>
            <p:ph type="dt" sz="half" idx="10"/>
          </p:nvPr>
        </p:nvSpPr>
        <p:spPr/>
        <p:txBody>
          <a:bodyPr/>
          <a:lstStyle/>
          <a:p>
            <a:fld id="{6684AEAF-84AF-114D-A219-268FDC497D86}" type="datetimeFigureOut">
              <a:rPr lang="nb-NO" smtClean="0"/>
              <a:t>29.11.2017</a:t>
            </a:fld>
            <a:endParaRPr lang="nb-NO"/>
          </a:p>
        </p:txBody>
      </p:sp>
      <p:sp>
        <p:nvSpPr>
          <p:cNvPr id="5" name="Plassholder for bunntekst 4">
            <a:extLst>
              <a:ext uri="{FF2B5EF4-FFF2-40B4-BE49-F238E27FC236}">
                <a16:creationId xmlns:a16="http://schemas.microsoft.com/office/drawing/2014/main" id="{F79C6BFF-A91A-A64C-A74D-5E9300D525E5}"/>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7EB6295-70F2-654D-BAA6-764D3A8AB1C7}"/>
              </a:ext>
            </a:extLst>
          </p:cNvPr>
          <p:cNvSpPr>
            <a:spLocks noGrp="1"/>
          </p:cNvSpPr>
          <p:nvPr>
            <p:ph type="sldNum" sz="quarter" idx="12"/>
          </p:nvPr>
        </p:nvSpPr>
        <p:spPr/>
        <p:txBody>
          <a:bodyPr/>
          <a:lstStyle/>
          <a:p>
            <a:fld id="{CE4AC2C7-AB32-A54B-9D8B-C10CAB4EBCCD}" type="slidenum">
              <a:rPr lang="nb-NO" smtClean="0"/>
              <a:t>‹#›</a:t>
            </a:fld>
            <a:endParaRPr lang="nb-NO"/>
          </a:p>
        </p:txBody>
      </p:sp>
    </p:spTree>
    <p:extLst>
      <p:ext uri="{BB962C8B-B14F-4D97-AF65-F5344CB8AC3E}">
        <p14:creationId xmlns:p14="http://schemas.microsoft.com/office/powerpoint/2010/main" val="888529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tel og 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02FFEA-16C0-AA47-B787-6E43E525ACAD}"/>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5E5C99B7-D97E-6C43-8118-88F41104645E}"/>
              </a:ext>
            </a:extLst>
          </p:cNvPr>
          <p:cNvSpPr>
            <a:spLocks noGrp="1"/>
          </p:cNvSpPr>
          <p:nvPr>
            <p:ph type="body" orient="vert" idx="1"/>
          </p:nvPr>
        </p:nvSpPr>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4970F180-E75D-DD40-974C-4FC0DE80EDB4}"/>
              </a:ext>
            </a:extLst>
          </p:cNvPr>
          <p:cNvSpPr>
            <a:spLocks noGrp="1"/>
          </p:cNvSpPr>
          <p:nvPr>
            <p:ph type="dt" sz="half" idx="10"/>
          </p:nvPr>
        </p:nvSpPr>
        <p:spPr/>
        <p:txBody>
          <a:bodyPr/>
          <a:lstStyle/>
          <a:p>
            <a:fld id="{6684AEAF-84AF-114D-A219-268FDC497D86}" type="datetimeFigureOut">
              <a:rPr lang="nb-NO" smtClean="0"/>
              <a:t>29.11.2017</a:t>
            </a:fld>
            <a:endParaRPr lang="nb-NO"/>
          </a:p>
        </p:txBody>
      </p:sp>
      <p:sp>
        <p:nvSpPr>
          <p:cNvPr id="5" name="Plassholder for bunntekst 4">
            <a:extLst>
              <a:ext uri="{FF2B5EF4-FFF2-40B4-BE49-F238E27FC236}">
                <a16:creationId xmlns:a16="http://schemas.microsoft.com/office/drawing/2014/main" id="{B0D09FF5-6AA4-454B-955B-BF37AB2936A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5633B8E-1C4D-284B-9A16-1AD61BB671F1}"/>
              </a:ext>
            </a:extLst>
          </p:cNvPr>
          <p:cNvSpPr>
            <a:spLocks noGrp="1"/>
          </p:cNvSpPr>
          <p:nvPr>
            <p:ph type="sldNum" sz="quarter" idx="12"/>
          </p:nvPr>
        </p:nvSpPr>
        <p:spPr/>
        <p:txBody>
          <a:bodyPr/>
          <a:lstStyle/>
          <a:p>
            <a:fld id="{CE4AC2C7-AB32-A54B-9D8B-C10CAB4EBCCD}" type="slidenum">
              <a:rPr lang="nb-NO" smtClean="0"/>
              <a:t>‹#›</a:t>
            </a:fld>
            <a:endParaRPr lang="nb-NO"/>
          </a:p>
        </p:txBody>
      </p:sp>
    </p:spTree>
    <p:extLst>
      <p:ext uri="{BB962C8B-B14F-4D97-AF65-F5344CB8AC3E}">
        <p14:creationId xmlns:p14="http://schemas.microsoft.com/office/powerpoint/2010/main" val="1045725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2AB193C8-6437-8D49-BEFA-186A367203F8}"/>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FECE2370-1655-C442-A430-E7437B8871FF}"/>
              </a:ext>
            </a:extLst>
          </p:cNvPr>
          <p:cNvSpPr>
            <a:spLocks noGrp="1"/>
          </p:cNvSpPr>
          <p:nvPr>
            <p:ph type="body" orient="vert" idx="1"/>
          </p:nvPr>
        </p:nvSpPr>
        <p:spPr>
          <a:xfrm>
            <a:off x="838200" y="365125"/>
            <a:ext cx="7734300" cy="5811838"/>
          </a:xfrm>
        </p:spPr>
        <p:txBody>
          <a:bodyPr vert="eaVert"/>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8202C1A-D0A5-0146-B80E-F4F3F53BF7D8}"/>
              </a:ext>
            </a:extLst>
          </p:cNvPr>
          <p:cNvSpPr>
            <a:spLocks noGrp="1"/>
          </p:cNvSpPr>
          <p:nvPr>
            <p:ph type="dt" sz="half" idx="10"/>
          </p:nvPr>
        </p:nvSpPr>
        <p:spPr/>
        <p:txBody>
          <a:bodyPr/>
          <a:lstStyle/>
          <a:p>
            <a:fld id="{6684AEAF-84AF-114D-A219-268FDC497D86}" type="datetimeFigureOut">
              <a:rPr lang="nb-NO" smtClean="0"/>
              <a:t>29.11.2017</a:t>
            </a:fld>
            <a:endParaRPr lang="nb-NO"/>
          </a:p>
        </p:txBody>
      </p:sp>
      <p:sp>
        <p:nvSpPr>
          <p:cNvPr id="5" name="Plassholder for bunntekst 4">
            <a:extLst>
              <a:ext uri="{FF2B5EF4-FFF2-40B4-BE49-F238E27FC236}">
                <a16:creationId xmlns:a16="http://schemas.microsoft.com/office/drawing/2014/main" id="{6FFB171F-48B3-DF45-9825-F15D118668F6}"/>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571D5BB9-77FA-CF42-891D-78389EC525F5}"/>
              </a:ext>
            </a:extLst>
          </p:cNvPr>
          <p:cNvSpPr>
            <a:spLocks noGrp="1"/>
          </p:cNvSpPr>
          <p:nvPr>
            <p:ph type="sldNum" sz="quarter" idx="12"/>
          </p:nvPr>
        </p:nvSpPr>
        <p:spPr/>
        <p:txBody>
          <a:bodyPr/>
          <a:lstStyle/>
          <a:p>
            <a:fld id="{CE4AC2C7-AB32-A54B-9D8B-C10CAB4EBCCD}" type="slidenum">
              <a:rPr lang="nb-NO" smtClean="0"/>
              <a:t>‹#›</a:t>
            </a:fld>
            <a:endParaRPr lang="nb-NO"/>
          </a:p>
        </p:txBody>
      </p:sp>
    </p:spTree>
    <p:extLst>
      <p:ext uri="{BB962C8B-B14F-4D97-AF65-F5344CB8AC3E}">
        <p14:creationId xmlns:p14="http://schemas.microsoft.com/office/powerpoint/2010/main" val="1876730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Kapittelslide">
    <p:spTree>
      <p:nvGrpSpPr>
        <p:cNvPr id="1" name=""/>
        <p:cNvGrpSpPr/>
        <p:nvPr/>
      </p:nvGrpSpPr>
      <p:grpSpPr>
        <a:xfrm>
          <a:off x="0" y="0"/>
          <a:ext cx="0" cy="0"/>
          <a:chOff x="0" y="0"/>
          <a:chExt cx="0" cy="0"/>
        </a:xfrm>
      </p:grpSpPr>
      <p:sp>
        <p:nvSpPr>
          <p:cNvPr id="7" name="Rektangel 6"/>
          <p:cNvSpPr/>
          <p:nvPr userDrawn="1"/>
        </p:nvSpPr>
        <p:spPr>
          <a:xfrm>
            <a:off x="0" y="1244600"/>
            <a:ext cx="12192000" cy="5613400"/>
          </a:xfrm>
          <a:prstGeom prst="rect">
            <a:avLst/>
          </a:prstGeom>
          <a:solidFill>
            <a:srgbClr val="008CD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800"/>
          </a:p>
        </p:txBody>
      </p:sp>
      <p:sp>
        <p:nvSpPr>
          <p:cNvPr id="8" name="Tittel 1"/>
          <p:cNvSpPr>
            <a:spLocks noGrp="1"/>
          </p:cNvSpPr>
          <p:nvPr>
            <p:ph type="ctrTitle"/>
          </p:nvPr>
        </p:nvSpPr>
        <p:spPr>
          <a:xfrm>
            <a:off x="664227" y="2196036"/>
            <a:ext cx="7151487" cy="1230558"/>
          </a:xfrm>
        </p:spPr>
        <p:txBody>
          <a:bodyPr lIns="0" tIns="0" rIns="0" bIns="0" anchor="t">
            <a:noAutofit/>
          </a:bodyPr>
          <a:lstStyle>
            <a:lvl1pPr marL="0" indent="0" algn="l">
              <a:defRPr sz="3000">
                <a:solidFill>
                  <a:schemeClr val="bg1"/>
                </a:solidFill>
                <a:latin typeface="Calibri"/>
                <a:cs typeface="Calibri"/>
              </a:defRPr>
            </a:lvl1pPr>
          </a:lstStyle>
          <a:p>
            <a:r>
              <a:rPr lang="nb-NO" dirty="0"/>
              <a:t>Klikk for å redigere tittelstil</a:t>
            </a:r>
          </a:p>
        </p:txBody>
      </p:sp>
      <p:pic>
        <p:nvPicPr>
          <p:cNvPr id="9" name="Bilde 8" descr="kommunelenka.png"/>
          <p:cNvPicPr>
            <a:picLocks noChangeAspect="1"/>
          </p:cNvPicPr>
          <p:nvPr userDrawn="1"/>
        </p:nvPicPr>
        <p:blipFill>
          <a:blip r:embed="rId2">
            <a:alphaModFix amt="27000"/>
            <a:extLst>
              <a:ext uri="{28A0092B-C50C-407E-A947-70E740481C1C}">
                <a14:useLocalDpi xmlns:a14="http://schemas.microsoft.com/office/drawing/2010/main" val="0"/>
              </a:ext>
            </a:extLst>
          </a:blip>
          <a:stretch>
            <a:fillRect/>
          </a:stretch>
        </p:blipFill>
        <p:spPr>
          <a:xfrm>
            <a:off x="8157693" y="1450325"/>
            <a:ext cx="5117920" cy="5079466"/>
          </a:xfrm>
          <a:prstGeom prst="rect">
            <a:avLst/>
          </a:prstGeom>
        </p:spPr>
      </p:pic>
      <p:pic>
        <p:nvPicPr>
          <p:cNvPr id="10" name="Bilde 9" descr="NKF_K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067" y="339780"/>
            <a:ext cx="2407015" cy="707945"/>
          </a:xfrm>
          <a:prstGeom prst="rect">
            <a:avLst/>
          </a:prstGeom>
        </p:spPr>
      </p:pic>
    </p:spTree>
    <p:extLst>
      <p:ext uri="{BB962C8B-B14F-4D97-AF65-F5344CB8AC3E}">
        <p14:creationId xmlns:p14="http://schemas.microsoft.com/office/powerpoint/2010/main" val="1637339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4E60946-8DFD-2F41-A360-BF7C614FA526}"/>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59CD562-A3EB-EC4B-B0CC-1E424E583F7E}"/>
              </a:ext>
            </a:extLst>
          </p:cNvPr>
          <p:cNvSpPr>
            <a:spLocks noGrp="1"/>
          </p:cNvSpPr>
          <p:nvPr>
            <p:ph idx="1"/>
          </p:nvPr>
        </p:nvSpPr>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DD998744-32E9-F442-ADCA-8B9D48668F40}"/>
              </a:ext>
            </a:extLst>
          </p:cNvPr>
          <p:cNvSpPr>
            <a:spLocks noGrp="1"/>
          </p:cNvSpPr>
          <p:nvPr>
            <p:ph type="dt" sz="half" idx="10"/>
          </p:nvPr>
        </p:nvSpPr>
        <p:spPr/>
        <p:txBody>
          <a:bodyPr/>
          <a:lstStyle/>
          <a:p>
            <a:fld id="{6684AEAF-84AF-114D-A219-268FDC497D86}" type="datetimeFigureOut">
              <a:rPr lang="nb-NO" smtClean="0"/>
              <a:t>29.11.2017</a:t>
            </a:fld>
            <a:endParaRPr lang="nb-NO"/>
          </a:p>
        </p:txBody>
      </p:sp>
      <p:sp>
        <p:nvSpPr>
          <p:cNvPr id="5" name="Plassholder for bunntekst 4">
            <a:extLst>
              <a:ext uri="{FF2B5EF4-FFF2-40B4-BE49-F238E27FC236}">
                <a16:creationId xmlns:a16="http://schemas.microsoft.com/office/drawing/2014/main" id="{3FA03318-71F3-3449-85A8-403EBB6C99A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B03FF5DE-F63A-0E49-BFA3-B282E0E3F002}"/>
              </a:ext>
            </a:extLst>
          </p:cNvPr>
          <p:cNvSpPr>
            <a:spLocks noGrp="1"/>
          </p:cNvSpPr>
          <p:nvPr>
            <p:ph type="sldNum" sz="quarter" idx="12"/>
          </p:nvPr>
        </p:nvSpPr>
        <p:spPr/>
        <p:txBody>
          <a:bodyPr/>
          <a:lstStyle/>
          <a:p>
            <a:fld id="{CE4AC2C7-AB32-A54B-9D8B-C10CAB4EBCCD}" type="slidenum">
              <a:rPr lang="nb-NO" smtClean="0"/>
              <a:t>‹#›</a:t>
            </a:fld>
            <a:endParaRPr lang="nb-NO"/>
          </a:p>
        </p:txBody>
      </p:sp>
    </p:spTree>
    <p:extLst>
      <p:ext uri="{BB962C8B-B14F-4D97-AF65-F5344CB8AC3E}">
        <p14:creationId xmlns:p14="http://schemas.microsoft.com/office/powerpoint/2010/main" val="25863546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5B916C-4B14-464E-A90D-FF7190C5E185}"/>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461A7829-F7A0-074D-84E2-18FDE2F43B6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Rediger tekststiler i malen</a:t>
            </a:r>
          </a:p>
        </p:txBody>
      </p:sp>
      <p:sp>
        <p:nvSpPr>
          <p:cNvPr id="4" name="Plassholder for dato 3">
            <a:extLst>
              <a:ext uri="{FF2B5EF4-FFF2-40B4-BE49-F238E27FC236}">
                <a16:creationId xmlns:a16="http://schemas.microsoft.com/office/drawing/2014/main" id="{83D4C7AF-7B4A-6C44-A8E6-465F823B43EC}"/>
              </a:ext>
            </a:extLst>
          </p:cNvPr>
          <p:cNvSpPr>
            <a:spLocks noGrp="1"/>
          </p:cNvSpPr>
          <p:nvPr>
            <p:ph type="dt" sz="half" idx="10"/>
          </p:nvPr>
        </p:nvSpPr>
        <p:spPr/>
        <p:txBody>
          <a:bodyPr/>
          <a:lstStyle/>
          <a:p>
            <a:fld id="{6684AEAF-84AF-114D-A219-268FDC497D86}" type="datetimeFigureOut">
              <a:rPr lang="nb-NO" smtClean="0"/>
              <a:t>29.11.2017</a:t>
            </a:fld>
            <a:endParaRPr lang="nb-NO"/>
          </a:p>
        </p:txBody>
      </p:sp>
      <p:sp>
        <p:nvSpPr>
          <p:cNvPr id="5" name="Plassholder for bunntekst 4">
            <a:extLst>
              <a:ext uri="{FF2B5EF4-FFF2-40B4-BE49-F238E27FC236}">
                <a16:creationId xmlns:a16="http://schemas.microsoft.com/office/drawing/2014/main" id="{CE5CF874-626C-654A-845C-7AA91D556AFD}"/>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6E703217-8E75-E94B-A465-CB829B5416A0}"/>
              </a:ext>
            </a:extLst>
          </p:cNvPr>
          <p:cNvSpPr>
            <a:spLocks noGrp="1"/>
          </p:cNvSpPr>
          <p:nvPr>
            <p:ph type="sldNum" sz="quarter" idx="12"/>
          </p:nvPr>
        </p:nvSpPr>
        <p:spPr/>
        <p:txBody>
          <a:bodyPr/>
          <a:lstStyle/>
          <a:p>
            <a:fld id="{CE4AC2C7-AB32-A54B-9D8B-C10CAB4EBCCD}" type="slidenum">
              <a:rPr lang="nb-NO" smtClean="0"/>
              <a:t>‹#›</a:t>
            </a:fld>
            <a:endParaRPr lang="nb-NO"/>
          </a:p>
        </p:txBody>
      </p:sp>
    </p:spTree>
    <p:extLst>
      <p:ext uri="{BB962C8B-B14F-4D97-AF65-F5344CB8AC3E}">
        <p14:creationId xmlns:p14="http://schemas.microsoft.com/office/powerpoint/2010/main" val="1828061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EA6ED10-FB49-8D4E-8923-311F6A1E93F3}"/>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554CE444-1FB0-A345-846A-F98240E24A75}"/>
              </a:ext>
            </a:extLst>
          </p:cNvPr>
          <p:cNvSpPr>
            <a:spLocks noGrp="1"/>
          </p:cNvSpPr>
          <p:nvPr>
            <p:ph sz="half" idx="1"/>
          </p:nvPr>
        </p:nvSpPr>
        <p:spPr>
          <a:xfrm>
            <a:off x="838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BF57BA10-797D-F849-90AD-F5129031B1CA}"/>
              </a:ext>
            </a:extLst>
          </p:cNvPr>
          <p:cNvSpPr>
            <a:spLocks noGrp="1"/>
          </p:cNvSpPr>
          <p:nvPr>
            <p:ph sz="half" idx="2"/>
          </p:nvPr>
        </p:nvSpPr>
        <p:spPr>
          <a:xfrm>
            <a:off x="6172200" y="1825625"/>
            <a:ext cx="5181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4ABACEE8-BEA5-4B4F-8ED4-6A5863073B89}"/>
              </a:ext>
            </a:extLst>
          </p:cNvPr>
          <p:cNvSpPr>
            <a:spLocks noGrp="1"/>
          </p:cNvSpPr>
          <p:nvPr>
            <p:ph type="dt" sz="half" idx="10"/>
          </p:nvPr>
        </p:nvSpPr>
        <p:spPr/>
        <p:txBody>
          <a:bodyPr/>
          <a:lstStyle/>
          <a:p>
            <a:fld id="{6684AEAF-84AF-114D-A219-268FDC497D86}" type="datetimeFigureOut">
              <a:rPr lang="nb-NO" smtClean="0"/>
              <a:t>29.11.2017</a:t>
            </a:fld>
            <a:endParaRPr lang="nb-NO"/>
          </a:p>
        </p:txBody>
      </p:sp>
      <p:sp>
        <p:nvSpPr>
          <p:cNvPr id="6" name="Plassholder for bunntekst 5">
            <a:extLst>
              <a:ext uri="{FF2B5EF4-FFF2-40B4-BE49-F238E27FC236}">
                <a16:creationId xmlns:a16="http://schemas.microsoft.com/office/drawing/2014/main" id="{5ED1C05E-E9F6-144B-9DB2-686D21592997}"/>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E9CDAC09-2C32-2440-97D5-7B973FADAFC9}"/>
              </a:ext>
            </a:extLst>
          </p:cNvPr>
          <p:cNvSpPr>
            <a:spLocks noGrp="1"/>
          </p:cNvSpPr>
          <p:nvPr>
            <p:ph type="sldNum" sz="quarter" idx="12"/>
          </p:nvPr>
        </p:nvSpPr>
        <p:spPr/>
        <p:txBody>
          <a:bodyPr/>
          <a:lstStyle/>
          <a:p>
            <a:fld id="{CE4AC2C7-AB32-A54B-9D8B-C10CAB4EBCCD}" type="slidenum">
              <a:rPr lang="nb-NO" smtClean="0"/>
              <a:t>‹#›</a:t>
            </a:fld>
            <a:endParaRPr lang="nb-NO"/>
          </a:p>
        </p:txBody>
      </p:sp>
    </p:spTree>
    <p:extLst>
      <p:ext uri="{BB962C8B-B14F-4D97-AF65-F5344CB8AC3E}">
        <p14:creationId xmlns:p14="http://schemas.microsoft.com/office/powerpoint/2010/main" val="14984467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3D86DBB-76FE-D74D-8339-6F74600EBF06}"/>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143DA631-48DD-8D48-9FB5-2E5E7C622A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C5E5848-69D7-994A-A0EE-AE6DA1D916C6}"/>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E436D211-F40A-E940-AF06-5EC3AD792A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6" name="Plassholder for innhold 5">
            <a:extLst>
              <a:ext uri="{FF2B5EF4-FFF2-40B4-BE49-F238E27FC236}">
                <a16:creationId xmlns:a16="http://schemas.microsoft.com/office/drawing/2014/main" id="{15A9195B-7676-1B47-82CD-138DC4C7B5FA}"/>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2C165BB-95A9-8B4B-A8BB-B46B83ABC635}"/>
              </a:ext>
            </a:extLst>
          </p:cNvPr>
          <p:cNvSpPr>
            <a:spLocks noGrp="1"/>
          </p:cNvSpPr>
          <p:nvPr>
            <p:ph type="dt" sz="half" idx="10"/>
          </p:nvPr>
        </p:nvSpPr>
        <p:spPr/>
        <p:txBody>
          <a:bodyPr/>
          <a:lstStyle/>
          <a:p>
            <a:fld id="{6684AEAF-84AF-114D-A219-268FDC497D86}" type="datetimeFigureOut">
              <a:rPr lang="nb-NO" smtClean="0"/>
              <a:t>29.11.2017</a:t>
            </a:fld>
            <a:endParaRPr lang="nb-NO"/>
          </a:p>
        </p:txBody>
      </p:sp>
      <p:sp>
        <p:nvSpPr>
          <p:cNvPr id="8" name="Plassholder for bunntekst 7">
            <a:extLst>
              <a:ext uri="{FF2B5EF4-FFF2-40B4-BE49-F238E27FC236}">
                <a16:creationId xmlns:a16="http://schemas.microsoft.com/office/drawing/2014/main" id="{7677BA7C-A367-4940-9900-DCD8D3773020}"/>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01212039-D968-074A-A58E-C83D8E12348D}"/>
              </a:ext>
            </a:extLst>
          </p:cNvPr>
          <p:cNvSpPr>
            <a:spLocks noGrp="1"/>
          </p:cNvSpPr>
          <p:nvPr>
            <p:ph type="sldNum" sz="quarter" idx="12"/>
          </p:nvPr>
        </p:nvSpPr>
        <p:spPr/>
        <p:txBody>
          <a:bodyPr/>
          <a:lstStyle/>
          <a:p>
            <a:fld id="{CE4AC2C7-AB32-A54B-9D8B-C10CAB4EBCCD}" type="slidenum">
              <a:rPr lang="nb-NO" smtClean="0"/>
              <a:t>‹#›</a:t>
            </a:fld>
            <a:endParaRPr lang="nb-NO"/>
          </a:p>
        </p:txBody>
      </p:sp>
    </p:spTree>
    <p:extLst>
      <p:ext uri="{BB962C8B-B14F-4D97-AF65-F5344CB8AC3E}">
        <p14:creationId xmlns:p14="http://schemas.microsoft.com/office/powerpoint/2010/main" val="2007827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04A44B-0BCA-3144-9F55-CC3EC4EA5A4E}"/>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772C4D01-6091-7D43-8A7C-5872742ED0DA}"/>
              </a:ext>
            </a:extLst>
          </p:cNvPr>
          <p:cNvSpPr>
            <a:spLocks noGrp="1"/>
          </p:cNvSpPr>
          <p:nvPr>
            <p:ph type="dt" sz="half" idx="10"/>
          </p:nvPr>
        </p:nvSpPr>
        <p:spPr/>
        <p:txBody>
          <a:bodyPr/>
          <a:lstStyle/>
          <a:p>
            <a:fld id="{6684AEAF-84AF-114D-A219-268FDC497D86}" type="datetimeFigureOut">
              <a:rPr lang="nb-NO" smtClean="0"/>
              <a:t>29.11.2017</a:t>
            </a:fld>
            <a:endParaRPr lang="nb-NO"/>
          </a:p>
        </p:txBody>
      </p:sp>
      <p:sp>
        <p:nvSpPr>
          <p:cNvPr id="4" name="Plassholder for bunntekst 3">
            <a:extLst>
              <a:ext uri="{FF2B5EF4-FFF2-40B4-BE49-F238E27FC236}">
                <a16:creationId xmlns:a16="http://schemas.microsoft.com/office/drawing/2014/main" id="{F8CA9C58-8310-4348-90CA-8B7BF531A2BD}"/>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186171EB-EE6B-0945-A9E5-43C02D53E496}"/>
              </a:ext>
            </a:extLst>
          </p:cNvPr>
          <p:cNvSpPr>
            <a:spLocks noGrp="1"/>
          </p:cNvSpPr>
          <p:nvPr>
            <p:ph type="sldNum" sz="quarter" idx="12"/>
          </p:nvPr>
        </p:nvSpPr>
        <p:spPr/>
        <p:txBody>
          <a:bodyPr/>
          <a:lstStyle/>
          <a:p>
            <a:fld id="{CE4AC2C7-AB32-A54B-9D8B-C10CAB4EBCCD}" type="slidenum">
              <a:rPr lang="nb-NO" smtClean="0"/>
              <a:t>‹#›</a:t>
            </a:fld>
            <a:endParaRPr lang="nb-NO"/>
          </a:p>
        </p:txBody>
      </p:sp>
    </p:spTree>
    <p:extLst>
      <p:ext uri="{BB962C8B-B14F-4D97-AF65-F5344CB8AC3E}">
        <p14:creationId xmlns:p14="http://schemas.microsoft.com/office/powerpoint/2010/main" val="125578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64489BA2-C52B-DC48-826F-0026626D3157}"/>
              </a:ext>
            </a:extLst>
          </p:cNvPr>
          <p:cNvSpPr>
            <a:spLocks noGrp="1"/>
          </p:cNvSpPr>
          <p:nvPr>
            <p:ph type="dt" sz="half" idx="10"/>
          </p:nvPr>
        </p:nvSpPr>
        <p:spPr/>
        <p:txBody>
          <a:bodyPr/>
          <a:lstStyle/>
          <a:p>
            <a:fld id="{6684AEAF-84AF-114D-A219-268FDC497D86}" type="datetimeFigureOut">
              <a:rPr lang="nb-NO" smtClean="0"/>
              <a:t>29.11.2017</a:t>
            </a:fld>
            <a:endParaRPr lang="nb-NO"/>
          </a:p>
        </p:txBody>
      </p:sp>
      <p:sp>
        <p:nvSpPr>
          <p:cNvPr id="3" name="Plassholder for bunntekst 2">
            <a:extLst>
              <a:ext uri="{FF2B5EF4-FFF2-40B4-BE49-F238E27FC236}">
                <a16:creationId xmlns:a16="http://schemas.microsoft.com/office/drawing/2014/main" id="{497CBECC-F921-C140-B24A-C49DD4D01502}"/>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2D9ED3FC-F45C-E04B-BA65-AF978183D9E9}"/>
              </a:ext>
            </a:extLst>
          </p:cNvPr>
          <p:cNvSpPr>
            <a:spLocks noGrp="1"/>
          </p:cNvSpPr>
          <p:nvPr>
            <p:ph type="sldNum" sz="quarter" idx="12"/>
          </p:nvPr>
        </p:nvSpPr>
        <p:spPr/>
        <p:txBody>
          <a:bodyPr/>
          <a:lstStyle/>
          <a:p>
            <a:fld id="{CE4AC2C7-AB32-A54B-9D8B-C10CAB4EBCCD}" type="slidenum">
              <a:rPr lang="nb-NO" smtClean="0"/>
              <a:t>‹#›</a:t>
            </a:fld>
            <a:endParaRPr lang="nb-NO"/>
          </a:p>
        </p:txBody>
      </p:sp>
    </p:spTree>
    <p:extLst>
      <p:ext uri="{BB962C8B-B14F-4D97-AF65-F5344CB8AC3E}">
        <p14:creationId xmlns:p14="http://schemas.microsoft.com/office/powerpoint/2010/main" val="301436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1D2D831-7457-C544-BAC2-D8181B913D79}"/>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3F9F0729-0EE6-544E-B80C-9CE3C79DBF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939E2734-AA53-8642-8F32-D051040E09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420386AC-121F-4B4F-BA4F-AE02510DEDEA}"/>
              </a:ext>
            </a:extLst>
          </p:cNvPr>
          <p:cNvSpPr>
            <a:spLocks noGrp="1"/>
          </p:cNvSpPr>
          <p:nvPr>
            <p:ph type="dt" sz="half" idx="10"/>
          </p:nvPr>
        </p:nvSpPr>
        <p:spPr/>
        <p:txBody>
          <a:bodyPr/>
          <a:lstStyle/>
          <a:p>
            <a:fld id="{6684AEAF-84AF-114D-A219-268FDC497D86}" type="datetimeFigureOut">
              <a:rPr lang="nb-NO" smtClean="0"/>
              <a:t>29.11.2017</a:t>
            </a:fld>
            <a:endParaRPr lang="nb-NO"/>
          </a:p>
        </p:txBody>
      </p:sp>
      <p:sp>
        <p:nvSpPr>
          <p:cNvPr id="6" name="Plassholder for bunntekst 5">
            <a:extLst>
              <a:ext uri="{FF2B5EF4-FFF2-40B4-BE49-F238E27FC236}">
                <a16:creationId xmlns:a16="http://schemas.microsoft.com/office/drawing/2014/main" id="{8F6F79D5-FBCA-754D-B35B-7A2039CDACC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B595BF27-EC9B-534C-B60E-63447BB34E44}"/>
              </a:ext>
            </a:extLst>
          </p:cNvPr>
          <p:cNvSpPr>
            <a:spLocks noGrp="1"/>
          </p:cNvSpPr>
          <p:nvPr>
            <p:ph type="sldNum" sz="quarter" idx="12"/>
          </p:nvPr>
        </p:nvSpPr>
        <p:spPr/>
        <p:txBody>
          <a:bodyPr/>
          <a:lstStyle/>
          <a:p>
            <a:fld id="{CE4AC2C7-AB32-A54B-9D8B-C10CAB4EBCCD}" type="slidenum">
              <a:rPr lang="nb-NO" smtClean="0"/>
              <a:t>‹#›</a:t>
            </a:fld>
            <a:endParaRPr lang="nb-NO"/>
          </a:p>
        </p:txBody>
      </p:sp>
    </p:spTree>
    <p:extLst>
      <p:ext uri="{BB962C8B-B14F-4D97-AF65-F5344CB8AC3E}">
        <p14:creationId xmlns:p14="http://schemas.microsoft.com/office/powerpoint/2010/main" val="128851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04EEBAE-76A5-AA4D-88AC-670DA47DFFDE}"/>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DD548FFF-6CFB-4E48-909A-8D1414B492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F587EDF4-6038-C047-AA0A-D18EF47A9E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F7CB3435-4835-B74C-AECF-8A27858CE95D}"/>
              </a:ext>
            </a:extLst>
          </p:cNvPr>
          <p:cNvSpPr>
            <a:spLocks noGrp="1"/>
          </p:cNvSpPr>
          <p:nvPr>
            <p:ph type="dt" sz="half" idx="10"/>
          </p:nvPr>
        </p:nvSpPr>
        <p:spPr/>
        <p:txBody>
          <a:bodyPr/>
          <a:lstStyle/>
          <a:p>
            <a:fld id="{6684AEAF-84AF-114D-A219-268FDC497D86}" type="datetimeFigureOut">
              <a:rPr lang="nb-NO" smtClean="0"/>
              <a:t>29.11.2017</a:t>
            </a:fld>
            <a:endParaRPr lang="nb-NO"/>
          </a:p>
        </p:txBody>
      </p:sp>
      <p:sp>
        <p:nvSpPr>
          <p:cNvPr id="6" name="Plassholder for bunntekst 5">
            <a:extLst>
              <a:ext uri="{FF2B5EF4-FFF2-40B4-BE49-F238E27FC236}">
                <a16:creationId xmlns:a16="http://schemas.microsoft.com/office/drawing/2014/main" id="{603E9176-E72B-E44F-A5C4-57F35BDD3E3F}"/>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CB043787-77B3-3E43-B5D7-ACB3AA46F280}"/>
              </a:ext>
            </a:extLst>
          </p:cNvPr>
          <p:cNvSpPr>
            <a:spLocks noGrp="1"/>
          </p:cNvSpPr>
          <p:nvPr>
            <p:ph type="sldNum" sz="quarter" idx="12"/>
          </p:nvPr>
        </p:nvSpPr>
        <p:spPr/>
        <p:txBody>
          <a:bodyPr/>
          <a:lstStyle/>
          <a:p>
            <a:fld id="{CE4AC2C7-AB32-A54B-9D8B-C10CAB4EBCCD}" type="slidenum">
              <a:rPr lang="nb-NO" smtClean="0"/>
              <a:t>‹#›</a:t>
            </a:fld>
            <a:endParaRPr lang="nb-NO"/>
          </a:p>
        </p:txBody>
      </p:sp>
    </p:spTree>
    <p:extLst>
      <p:ext uri="{BB962C8B-B14F-4D97-AF65-F5344CB8AC3E}">
        <p14:creationId xmlns:p14="http://schemas.microsoft.com/office/powerpoint/2010/main" val="2927300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39F60662-9DA6-6847-8AD7-0485FAC796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7EA33488-3C98-6D47-B03D-AE927128D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EBEF8EE-0313-0549-896F-D6BEBB8AFC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84AEAF-84AF-114D-A219-268FDC497D86}" type="datetimeFigureOut">
              <a:rPr lang="nb-NO" smtClean="0"/>
              <a:t>29.11.2017</a:t>
            </a:fld>
            <a:endParaRPr lang="nb-NO"/>
          </a:p>
        </p:txBody>
      </p:sp>
      <p:sp>
        <p:nvSpPr>
          <p:cNvPr id="5" name="Plassholder for bunntekst 4">
            <a:extLst>
              <a:ext uri="{FF2B5EF4-FFF2-40B4-BE49-F238E27FC236}">
                <a16:creationId xmlns:a16="http://schemas.microsoft.com/office/drawing/2014/main" id="{4CF40086-A7B1-2249-9093-6F3DB3ACD7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a:extLst>
              <a:ext uri="{FF2B5EF4-FFF2-40B4-BE49-F238E27FC236}">
                <a16:creationId xmlns:a16="http://schemas.microsoft.com/office/drawing/2014/main" id="{479C9234-8E96-1448-90FD-59376EA70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4AC2C7-AB32-A54B-9D8B-C10CAB4EBCCD}" type="slidenum">
              <a:rPr lang="nb-NO" smtClean="0"/>
              <a:t>‹#›</a:t>
            </a:fld>
            <a:endParaRPr lang="nb-NO"/>
          </a:p>
        </p:txBody>
      </p:sp>
    </p:spTree>
    <p:extLst>
      <p:ext uri="{BB962C8B-B14F-4D97-AF65-F5344CB8AC3E}">
        <p14:creationId xmlns:p14="http://schemas.microsoft.com/office/powerpoint/2010/main" val="4255047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ny.geointegrasjon.no/"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9.jpeg"/><Relationship Id="rId4" Type="http://schemas.openxmlformats.org/officeDocument/2006/relationships/image" Target="../media/image5.png"/><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ctrTitle"/>
          </p:nvPr>
        </p:nvSpPr>
        <p:spPr/>
        <p:txBody>
          <a:bodyPr/>
          <a:lstStyle/>
          <a:p>
            <a:r>
              <a:rPr lang="nb-NO" dirty="0"/>
              <a:t>Tema 6</a:t>
            </a:r>
            <a:br>
              <a:rPr lang="nb-NO" dirty="0"/>
            </a:br>
            <a:r>
              <a:rPr lang="nb-NO" dirty="0" err="1"/>
              <a:t>Geointegrasjonsstandarden</a:t>
            </a:r>
            <a:endParaRPr lang="nb-NO" sz="2400" dirty="0"/>
          </a:p>
        </p:txBody>
      </p:sp>
    </p:spTree>
    <p:extLst>
      <p:ext uri="{BB962C8B-B14F-4D97-AF65-F5344CB8AC3E}">
        <p14:creationId xmlns:p14="http://schemas.microsoft.com/office/powerpoint/2010/main" val="2760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sp>
        <p:nvSpPr>
          <p:cNvPr id="77" name="Oval 76">
            <a:hlinkClick r:id="rId4"/>
          </p:cNvPr>
          <p:cNvSpPr>
            <a:spLocks noChangeAspect="1"/>
          </p:cNvSpPr>
          <p:nvPr/>
        </p:nvSpPr>
        <p:spPr bwMode="auto">
          <a:xfrm>
            <a:off x="5678486" y="1922450"/>
            <a:ext cx="891641" cy="891872"/>
          </a:xfrm>
          <a:prstGeom prst="ellipse">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570">
              <a:defRPr/>
            </a:pPr>
            <a:r>
              <a:rPr lang="en-US" sz="1600" b="1" dirty="0" err="1">
                <a:solidFill>
                  <a:schemeClr val="bg1"/>
                </a:solidFill>
                <a:latin typeface="+mj-lt"/>
              </a:rPr>
              <a:t>Arkiv</a:t>
            </a:r>
            <a:endParaRPr lang="en-US" sz="1850" b="1" dirty="0">
              <a:solidFill>
                <a:schemeClr val="bg1"/>
              </a:solidFill>
              <a:latin typeface="+mj-lt"/>
            </a:endParaRPr>
          </a:p>
        </p:txBody>
      </p:sp>
      <p:sp>
        <p:nvSpPr>
          <p:cNvPr id="65" name="Oval 64"/>
          <p:cNvSpPr>
            <a:spLocks noChangeAspect="1"/>
          </p:cNvSpPr>
          <p:nvPr/>
        </p:nvSpPr>
        <p:spPr bwMode="auto">
          <a:xfrm>
            <a:off x="7001342" y="4008897"/>
            <a:ext cx="902451" cy="930421"/>
          </a:xfrm>
          <a:prstGeom prst="ellipse">
            <a:avLst/>
          </a:prstGeom>
          <a:solidFill>
            <a:schemeClr val="accent3"/>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570">
              <a:defRPr/>
            </a:pPr>
            <a:r>
              <a:rPr lang="en-US" sz="1600" b="1" dirty="0" err="1">
                <a:latin typeface="+mj-lt"/>
              </a:rPr>
              <a:t>Matrikkel</a:t>
            </a:r>
            <a:endParaRPr lang="en-US" sz="1600" b="1" dirty="0">
              <a:latin typeface="+mj-lt"/>
            </a:endParaRPr>
          </a:p>
        </p:txBody>
      </p:sp>
      <p:sp>
        <p:nvSpPr>
          <p:cNvPr id="74" name="Oval 73"/>
          <p:cNvSpPr>
            <a:spLocks noChangeAspect="1"/>
          </p:cNvSpPr>
          <p:nvPr/>
        </p:nvSpPr>
        <p:spPr bwMode="auto">
          <a:xfrm>
            <a:off x="4361067" y="2708254"/>
            <a:ext cx="902176" cy="902411"/>
          </a:xfrm>
          <a:prstGeom prst="ellipse">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570">
              <a:defRPr/>
            </a:pPr>
            <a:r>
              <a:rPr lang="en-US" sz="1600" b="1" dirty="0">
                <a:latin typeface="+mj-lt"/>
              </a:rPr>
              <a:t>Kart</a:t>
            </a:r>
          </a:p>
        </p:txBody>
      </p:sp>
      <p:sp>
        <p:nvSpPr>
          <p:cNvPr id="68" name="Oval 67"/>
          <p:cNvSpPr>
            <a:spLocks noChangeAspect="1"/>
          </p:cNvSpPr>
          <p:nvPr/>
        </p:nvSpPr>
        <p:spPr bwMode="auto">
          <a:xfrm>
            <a:off x="5710726" y="4794739"/>
            <a:ext cx="887705" cy="905595"/>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570">
              <a:defRPr/>
            </a:pPr>
            <a:r>
              <a:rPr lang="en-US" sz="1600" b="1" dirty="0" err="1">
                <a:latin typeface="+mj-lt"/>
              </a:rPr>
              <a:t>Sak</a:t>
            </a:r>
            <a:endParaRPr lang="en-US" sz="1600" b="1" dirty="0">
              <a:latin typeface="+mj-lt"/>
            </a:endParaRPr>
          </a:p>
        </p:txBody>
      </p:sp>
      <p:sp>
        <p:nvSpPr>
          <p:cNvPr id="71" name="Oval 70"/>
          <p:cNvSpPr>
            <a:spLocks noChangeAspect="1"/>
          </p:cNvSpPr>
          <p:nvPr/>
        </p:nvSpPr>
        <p:spPr bwMode="auto">
          <a:xfrm>
            <a:off x="4383010" y="4033787"/>
            <a:ext cx="905296" cy="905531"/>
          </a:xfrm>
          <a:prstGeom prst="ellipse">
            <a:avLst/>
          </a:prstGeom>
          <a:solidFill>
            <a:schemeClr val="accent5"/>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570">
              <a:defRPr/>
            </a:pPr>
            <a:r>
              <a:rPr lang="en-US" sz="1600" b="1" dirty="0">
                <a:latin typeface="+mj-lt"/>
              </a:rPr>
              <a:t>Link</a:t>
            </a:r>
          </a:p>
        </p:txBody>
      </p:sp>
      <p:sp>
        <p:nvSpPr>
          <p:cNvPr id="62" name="Oval 61"/>
          <p:cNvSpPr>
            <a:spLocks noChangeAspect="1"/>
          </p:cNvSpPr>
          <p:nvPr/>
        </p:nvSpPr>
        <p:spPr bwMode="auto">
          <a:xfrm>
            <a:off x="6984982" y="2708031"/>
            <a:ext cx="886899" cy="887130"/>
          </a:xfrm>
          <a:prstGeom prst="ellipse">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375570">
              <a:defRPr/>
            </a:pPr>
            <a:r>
              <a:rPr lang="en-US" sz="1600" b="1" dirty="0">
                <a:latin typeface="+mj-lt"/>
              </a:rPr>
              <a:t>Plan</a:t>
            </a:r>
            <a:endParaRPr lang="en-US" sz="1850" b="1" dirty="0">
              <a:latin typeface="+mj-lt"/>
            </a:endParaRPr>
          </a:p>
        </p:txBody>
      </p:sp>
      <p:grpSp>
        <p:nvGrpSpPr>
          <p:cNvPr id="50" name="Group 49"/>
          <p:cNvGrpSpPr/>
          <p:nvPr/>
        </p:nvGrpSpPr>
        <p:grpSpPr>
          <a:xfrm>
            <a:off x="3192499" y="241509"/>
            <a:ext cx="5827593" cy="1039544"/>
            <a:chOff x="6361236" y="483017"/>
            <a:chExt cx="11655185" cy="2079087"/>
          </a:xfrm>
        </p:grpSpPr>
        <p:sp>
          <p:nvSpPr>
            <p:cNvPr id="53" name="TextBox 52"/>
            <p:cNvSpPr txBox="1"/>
            <p:nvPr/>
          </p:nvSpPr>
          <p:spPr>
            <a:xfrm>
              <a:off x="7935410" y="483017"/>
              <a:ext cx="8465743" cy="1446533"/>
            </a:xfrm>
            <a:prstGeom prst="rect">
              <a:avLst/>
            </a:prstGeom>
            <a:noFill/>
          </p:spPr>
          <p:txBody>
            <a:bodyPr wrap="none" lIns="45711" tIns="22856" rIns="45711" bIns="22856" rtlCol="0">
              <a:spAutoFit/>
            </a:bodyPr>
            <a:lstStyle/>
            <a:p>
              <a:pPr algn="ctr"/>
              <a:r>
                <a:rPr lang="en-US" sz="4400" b="1" dirty="0" err="1">
                  <a:solidFill>
                    <a:schemeClr val="tx2"/>
                  </a:solidFill>
                  <a:latin typeface="Lato Regular"/>
                  <a:cs typeface="Lato Regular"/>
                </a:rPr>
                <a:t>GeoIntegrasjon</a:t>
              </a:r>
              <a:endParaRPr lang="id-ID" sz="4400" b="1" dirty="0">
                <a:solidFill>
                  <a:schemeClr val="tx2"/>
                </a:solidFill>
                <a:latin typeface="Lato Regular"/>
                <a:cs typeface="Lato Regular"/>
              </a:endParaRPr>
            </a:p>
          </p:txBody>
        </p:sp>
        <p:sp>
          <p:nvSpPr>
            <p:cNvPr id="54" name="Rectangle 53"/>
            <p:cNvSpPr/>
            <p:nvPr/>
          </p:nvSpPr>
          <p:spPr>
            <a:xfrm>
              <a:off x="11412311" y="2470667"/>
              <a:ext cx="1553038" cy="91437"/>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lIns="45670" tIns="22836" rIns="45670" bIns="22836" rtlCol="0" anchor="ctr"/>
            <a:lstStyle/>
            <a:p>
              <a:pPr algn="ctr"/>
              <a:endParaRPr lang="en-US" sz="900" dirty="0">
                <a:solidFill>
                  <a:schemeClr val="accent2"/>
                </a:solidFill>
                <a:latin typeface="Open Sans Light"/>
              </a:endParaRPr>
            </a:p>
          </p:txBody>
        </p:sp>
        <p:sp>
          <p:nvSpPr>
            <p:cNvPr id="56" name="Subtitle 2"/>
            <p:cNvSpPr txBox="1">
              <a:spLocks/>
            </p:cNvSpPr>
            <p:nvPr/>
          </p:nvSpPr>
          <p:spPr>
            <a:xfrm>
              <a:off x="6361236" y="1634834"/>
              <a:ext cx="11655185" cy="839116"/>
            </a:xfrm>
            <a:prstGeom prst="rect">
              <a:avLst/>
            </a:prstGeom>
          </p:spPr>
          <p:txBody>
            <a:bodyPr vert="horz" lIns="108745" tIns="54373" rIns="108745" bIns="54373"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endParaRPr lang="en-US" sz="1550" dirty="0">
                <a:solidFill>
                  <a:schemeClr val="accent1"/>
                </a:solidFill>
                <a:latin typeface="Lato Light"/>
                <a:cs typeface="Lato Light"/>
              </a:endParaRPr>
            </a:p>
          </p:txBody>
        </p:sp>
      </p:grpSp>
      <p:sp>
        <p:nvSpPr>
          <p:cNvPr id="23" name="Freeform 197"/>
          <p:cNvSpPr>
            <a:spLocks noChangeArrowheads="1"/>
          </p:cNvSpPr>
          <p:nvPr/>
        </p:nvSpPr>
        <p:spPr bwMode="auto">
          <a:xfrm>
            <a:off x="6733185" y="2447975"/>
            <a:ext cx="1395624" cy="1412690"/>
          </a:xfrm>
          <a:custGeom>
            <a:avLst/>
            <a:gdLst>
              <a:gd name="T0" fmla="*/ 586 w 1667"/>
              <a:gd name="T1" fmla="*/ 203 h 1662"/>
              <a:gd name="T2" fmla="*/ 487 w 1667"/>
              <a:gd name="T3" fmla="*/ 246 h 1662"/>
              <a:gd name="T4" fmla="*/ 233 w 1667"/>
              <a:gd name="T5" fmla="*/ 251 h 1662"/>
              <a:gd name="T6" fmla="*/ 251 w 1667"/>
              <a:gd name="T7" fmla="*/ 487 h 1662"/>
              <a:gd name="T8" fmla="*/ 88 w 1667"/>
              <a:gd name="T9" fmla="*/ 454 h 1662"/>
              <a:gd name="T10" fmla="*/ 171 w 1667"/>
              <a:gd name="T11" fmla="*/ 700 h 1662"/>
              <a:gd name="T12" fmla="*/ 155 w 1667"/>
              <a:gd name="T13" fmla="*/ 808 h 1662"/>
              <a:gd name="T14" fmla="*/ 21 w 1667"/>
              <a:gd name="T15" fmla="*/ 1024 h 1662"/>
              <a:gd name="T16" fmla="*/ 233 w 1667"/>
              <a:gd name="T17" fmla="*/ 1137 h 1662"/>
              <a:gd name="T18" fmla="*/ 120 w 1667"/>
              <a:gd name="T19" fmla="*/ 1254 h 1662"/>
              <a:gd name="T20" fmla="*/ 369 w 1667"/>
              <a:gd name="T21" fmla="*/ 1318 h 1662"/>
              <a:gd name="T22" fmla="*/ 479 w 1667"/>
              <a:gd name="T23" fmla="*/ 1407 h 1662"/>
              <a:gd name="T24" fmla="*/ 602 w 1667"/>
              <a:gd name="T25" fmla="*/ 1631 h 1662"/>
              <a:gd name="T26" fmla="*/ 856 w 1667"/>
              <a:gd name="T27" fmla="*/ 1503 h 1662"/>
              <a:gd name="T28" fmla="*/ 917 w 1667"/>
              <a:gd name="T29" fmla="*/ 1661 h 1662"/>
              <a:gd name="T30" fmla="*/ 1080 w 1667"/>
              <a:gd name="T31" fmla="*/ 1457 h 1662"/>
              <a:gd name="T32" fmla="*/ 1177 w 1667"/>
              <a:gd name="T33" fmla="*/ 1409 h 1662"/>
              <a:gd name="T34" fmla="*/ 1305 w 1667"/>
              <a:gd name="T35" fmla="*/ 1516 h 1662"/>
              <a:gd name="T36" fmla="*/ 1350 w 1667"/>
              <a:gd name="T37" fmla="*/ 1260 h 1662"/>
              <a:gd name="T38" fmla="*/ 1412 w 1667"/>
              <a:gd name="T39" fmla="*/ 1171 h 1662"/>
              <a:gd name="T40" fmla="*/ 1578 w 1667"/>
              <a:gd name="T41" fmla="*/ 1206 h 1662"/>
              <a:gd name="T42" fmla="*/ 1495 w 1667"/>
              <a:gd name="T43" fmla="*/ 957 h 1662"/>
              <a:gd name="T44" fmla="*/ 1506 w 1667"/>
              <a:gd name="T45" fmla="*/ 850 h 1662"/>
              <a:gd name="T46" fmla="*/ 1666 w 1667"/>
              <a:gd name="T47" fmla="*/ 799 h 1662"/>
              <a:gd name="T48" fmla="*/ 1476 w 1667"/>
              <a:gd name="T49" fmla="*/ 623 h 1662"/>
              <a:gd name="T50" fmla="*/ 1418 w 1667"/>
              <a:gd name="T51" fmla="*/ 505 h 1662"/>
              <a:gd name="T52" fmla="*/ 1535 w 1667"/>
              <a:gd name="T53" fmla="*/ 414 h 1662"/>
              <a:gd name="T54" fmla="*/ 1289 w 1667"/>
              <a:gd name="T55" fmla="*/ 348 h 1662"/>
              <a:gd name="T56" fmla="*/ 1182 w 1667"/>
              <a:gd name="T57" fmla="*/ 256 h 1662"/>
              <a:gd name="T58" fmla="*/ 1220 w 1667"/>
              <a:gd name="T59" fmla="*/ 91 h 1662"/>
              <a:gd name="T60" fmla="*/ 974 w 1667"/>
              <a:gd name="T61" fmla="*/ 168 h 1662"/>
              <a:gd name="T62" fmla="*/ 810 w 1667"/>
              <a:gd name="T63" fmla="*/ 155 h 1662"/>
              <a:gd name="T64" fmla="*/ 749 w 1667"/>
              <a:gd name="T65" fmla="*/ 0 h 1662"/>
              <a:gd name="T66" fmla="*/ 586 w 1667"/>
              <a:gd name="T67" fmla="*/ 200 h 1662"/>
              <a:gd name="T68" fmla="*/ 1281 w 1667"/>
              <a:gd name="T69" fmla="*/ 495 h 1662"/>
              <a:gd name="T70" fmla="*/ 1166 w 1667"/>
              <a:gd name="T71" fmla="*/ 1278 h 1662"/>
              <a:gd name="T72" fmla="*/ 497 w 1667"/>
              <a:gd name="T73" fmla="*/ 38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7" h="1662">
                <a:moveTo>
                  <a:pt x="586" y="203"/>
                </a:moveTo>
                <a:lnTo>
                  <a:pt x="586" y="203"/>
                </a:lnTo>
                <a:cubicBezTo>
                  <a:pt x="553" y="214"/>
                  <a:pt x="521" y="230"/>
                  <a:pt x="489" y="249"/>
                </a:cubicBezTo>
                <a:cubicBezTo>
                  <a:pt x="487" y="246"/>
                  <a:pt x="487" y="246"/>
                  <a:pt x="487" y="246"/>
                </a:cubicBezTo>
                <a:cubicBezTo>
                  <a:pt x="361" y="141"/>
                  <a:pt x="361" y="141"/>
                  <a:pt x="361" y="141"/>
                </a:cubicBezTo>
                <a:cubicBezTo>
                  <a:pt x="233" y="251"/>
                  <a:pt x="233" y="251"/>
                  <a:pt x="233" y="251"/>
                </a:cubicBezTo>
                <a:cubicBezTo>
                  <a:pt x="316" y="398"/>
                  <a:pt x="316" y="398"/>
                  <a:pt x="316" y="398"/>
                </a:cubicBezTo>
                <a:cubicBezTo>
                  <a:pt x="291" y="425"/>
                  <a:pt x="270" y="454"/>
                  <a:pt x="251" y="487"/>
                </a:cubicBezTo>
                <a:cubicBezTo>
                  <a:pt x="248" y="484"/>
                  <a:pt x="248" y="484"/>
                  <a:pt x="248" y="484"/>
                </a:cubicBezTo>
                <a:cubicBezTo>
                  <a:pt x="88" y="454"/>
                  <a:pt x="88" y="454"/>
                  <a:pt x="88" y="454"/>
                </a:cubicBezTo>
                <a:cubicBezTo>
                  <a:pt x="29" y="609"/>
                  <a:pt x="29" y="609"/>
                  <a:pt x="29" y="609"/>
                </a:cubicBezTo>
                <a:cubicBezTo>
                  <a:pt x="171" y="700"/>
                  <a:pt x="171" y="700"/>
                  <a:pt x="171" y="700"/>
                </a:cubicBezTo>
                <a:cubicBezTo>
                  <a:pt x="163" y="735"/>
                  <a:pt x="160" y="770"/>
                  <a:pt x="158" y="808"/>
                </a:cubicBezTo>
                <a:cubicBezTo>
                  <a:pt x="155" y="808"/>
                  <a:pt x="155" y="808"/>
                  <a:pt x="155" y="808"/>
                </a:cubicBezTo>
                <a:cubicBezTo>
                  <a:pt x="0" y="858"/>
                  <a:pt x="0" y="858"/>
                  <a:pt x="0" y="858"/>
                </a:cubicBezTo>
                <a:cubicBezTo>
                  <a:pt x="21" y="1024"/>
                  <a:pt x="21" y="1024"/>
                  <a:pt x="21" y="1024"/>
                </a:cubicBezTo>
                <a:cubicBezTo>
                  <a:pt x="190" y="1035"/>
                  <a:pt x="190" y="1035"/>
                  <a:pt x="190" y="1035"/>
                </a:cubicBezTo>
                <a:cubicBezTo>
                  <a:pt x="201" y="1070"/>
                  <a:pt x="206" y="1088"/>
                  <a:pt x="233" y="1137"/>
                </a:cubicBezTo>
                <a:cubicBezTo>
                  <a:pt x="230" y="1139"/>
                  <a:pt x="230" y="1139"/>
                  <a:pt x="230" y="1139"/>
                </a:cubicBezTo>
                <a:cubicBezTo>
                  <a:pt x="120" y="1254"/>
                  <a:pt x="120" y="1254"/>
                  <a:pt x="120" y="1254"/>
                </a:cubicBezTo>
                <a:cubicBezTo>
                  <a:pt x="219" y="1388"/>
                  <a:pt x="219" y="1388"/>
                  <a:pt x="219" y="1388"/>
                </a:cubicBezTo>
                <a:cubicBezTo>
                  <a:pt x="369" y="1318"/>
                  <a:pt x="369" y="1318"/>
                  <a:pt x="369" y="1318"/>
                </a:cubicBezTo>
                <a:cubicBezTo>
                  <a:pt x="404" y="1351"/>
                  <a:pt x="441" y="1380"/>
                  <a:pt x="481" y="1404"/>
                </a:cubicBezTo>
                <a:cubicBezTo>
                  <a:pt x="479" y="1407"/>
                  <a:pt x="479" y="1407"/>
                  <a:pt x="479" y="1407"/>
                </a:cubicBezTo>
                <a:cubicBezTo>
                  <a:pt x="447" y="1567"/>
                  <a:pt x="447" y="1567"/>
                  <a:pt x="447" y="1567"/>
                </a:cubicBezTo>
                <a:cubicBezTo>
                  <a:pt x="602" y="1631"/>
                  <a:pt x="602" y="1631"/>
                  <a:pt x="602" y="1631"/>
                </a:cubicBezTo>
                <a:cubicBezTo>
                  <a:pt x="693" y="1490"/>
                  <a:pt x="693" y="1490"/>
                  <a:pt x="693" y="1490"/>
                </a:cubicBezTo>
                <a:cubicBezTo>
                  <a:pt x="746" y="1500"/>
                  <a:pt x="802" y="1506"/>
                  <a:pt x="856" y="1503"/>
                </a:cubicBezTo>
                <a:cubicBezTo>
                  <a:pt x="856" y="1508"/>
                  <a:pt x="856" y="1508"/>
                  <a:pt x="856" y="1508"/>
                </a:cubicBezTo>
                <a:cubicBezTo>
                  <a:pt x="917" y="1661"/>
                  <a:pt x="917" y="1661"/>
                  <a:pt x="917" y="1661"/>
                </a:cubicBezTo>
                <a:cubicBezTo>
                  <a:pt x="1080" y="1626"/>
                  <a:pt x="1080" y="1626"/>
                  <a:pt x="1080" y="1626"/>
                </a:cubicBezTo>
                <a:cubicBezTo>
                  <a:pt x="1080" y="1457"/>
                  <a:pt x="1080" y="1457"/>
                  <a:pt x="1080" y="1457"/>
                </a:cubicBezTo>
                <a:lnTo>
                  <a:pt x="1080" y="1457"/>
                </a:lnTo>
                <a:cubicBezTo>
                  <a:pt x="1113" y="1444"/>
                  <a:pt x="1145" y="1428"/>
                  <a:pt x="1177" y="1409"/>
                </a:cubicBezTo>
                <a:cubicBezTo>
                  <a:pt x="1179" y="1412"/>
                  <a:pt x="1179" y="1412"/>
                  <a:pt x="1179" y="1412"/>
                </a:cubicBezTo>
                <a:cubicBezTo>
                  <a:pt x="1305" y="1516"/>
                  <a:pt x="1305" y="1516"/>
                  <a:pt x="1305" y="1516"/>
                </a:cubicBezTo>
                <a:cubicBezTo>
                  <a:pt x="1434" y="1407"/>
                  <a:pt x="1434" y="1407"/>
                  <a:pt x="1434" y="1407"/>
                </a:cubicBezTo>
                <a:cubicBezTo>
                  <a:pt x="1350" y="1260"/>
                  <a:pt x="1350" y="1260"/>
                  <a:pt x="1350" y="1260"/>
                </a:cubicBezTo>
                <a:lnTo>
                  <a:pt x="1350" y="1260"/>
                </a:lnTo>
                <a:cubicBezTo>
                  <a:pt x="1375" y="1233"/>
                  <a:pt x="1396" y="1203"/>
                  <a:pt x="1412" y="1171"/>
                </a:cubicBezTo>
                <a:cubicBezTo>
                  <a:pt x="1418" y="1174"/>
                  <a:pt x="1418" y="1174"/>
                  <a:pt x="1418" y="1174"/>
                </a:cubicBezTo>
                <a:cubicBezTo>
                  <a:pt x="1578" y="1206"/>
                  <a:pt x="1578" y="1206"/>
                  <a:pt x="1578" y="1206"/>
                </a:cubicBezTo>
                <a:cubicBezTo>
                  <a:pt x="1639" y="1048"/>
                  <a:pt x="1639" y="1048"/>
                  <a:pt x="1639" y="1048"/>
                </a:cubicBezTo>
                <a:cubicBezTo>
                  <a:pt x="1495" y="957"/>
                  <a:pt x="1495" y="957"/>
                  <a:pt x="1495" y="957"/>
                </a:cubicBezTo>
                <a:cubicBezTo>
                  <a:pt x="1492" y="957"/>
                  <a:pt x="1492" y="957"/>
                  <a:pt x="1492" y="957"/>
                </a:cubicBezTo>
                <a:cubicBezTo>
                  <a:pt x="1500" y="923"/>
                  <a:pt x="1503" y="888"/>
                  <a:pt x="1506" y="850"/>
                </a:cubicBezTo>
                <a:cubicBezTo>
                  <a:pt x="1511" y="850"/>
                  <a:pt x="1511" y="850"/>
                  <a:pt x="1511" y="850"/>
                </a:cubicBezTo>
                <a:cubicBezTo>
                  <a:pt x="1666" y="799"/>
                  <a:pt x="1666" y="799"/>
                  <a:pt x="1666" y="799"/>
                </a:cubicBezTo>
                <a:cubicBezTo>
                  <a:pt x="1645" y="634"/>
                  <a:pt x="1645" y="634"/>
                  <a:pt x="1645" y="634"/>
                </a:cubicBezTo>
                <a:cubicBezTo>
                  <a:pt x="1476" y="623"/>
                  <a:pt x="1476" y="623"/>
                  <a:pt x="1476" y="623"/>
                </a:cubicBezTo>
                <a:cubicBezTo>
                  <a:pt x="1465" y="615"/>
                  <a:pt x="1465" y="615"/>
                  <a:pt x="1465" y="615"/>
                </a:cubicBezTo>
                <a:cubicBezTo>
                  <a:pt x="1455" y="580"/>
                  <a:pt x="1447" y="553"/>
                  <a:pt x="1418" y="505"/>
                </a:cubicBezTo>
                <a:cubicBezTo>
                  <a:pt x="1423" y="503"/>
                  <a:pt x="1423" y="503"/>
                  <a:pt x="1423" y="503"/>
                </a:cubicBezTo>
                <a:cubicBezTo>
                  <a:pt x="1535" y="414"/>
                  <a:pt x="1535" y="414"/>
                  <a:pt x="1535" y="414"/>
                </a:cubicBezTo>
                <a:cubicBezTo>
                  <a:pt x="1434" y="280"/>
                  <a:pt x="1434" y="280"/>
                  <a:pt x="1434" y="280"/>
                </a:cubicBezTo>
                <a:cubicBezTo>
                  <a:pt x="1289" y="348"/>
                  <a:pt x="1289" y="348"/>
                  <a:pt x="1289" y="348"/>
                </a:cubicBezTo>
                <a:cubicBezTo>
                  <a:pt x="1292" y="345"/>
                  <a:pt x="1292" y="345"/>
                  <a:pt x="1292" y="345"/>
                </a:cubicBezTo>
                <a:cubicBezTo>
                  <a:pt x="1257" y="313"/>
                  <a:pt x="1222" y="280"/>
                  <a:pt x="1182" y="256"/>
                </a:cubicBezTo>
                <a:cubicBezTo>
                  <a:pt x="1188" y="251"/>
                  <a:pt x="1188" y="251"/>
                  <a:pt x="1188" y="251"/>
                </a:cubicBezTo>
                <a:cubicBezTo>
                  <a:pt x="1220" y="91"/>
                  <a:pt x="1220" y="91"/>
                  <a:pt x="1220" y="91"/>
                </a:cubicBezTo>
                <a:cubicBezTo>
                  <a:pt x="1064" y="26"/>
                  <a:pt x="1064" y="26"/>
                  <a:pt x="1064" y="26"/>
                </a:cubicBezTo>
                <a:cubicBezTo>
                  <a:pt x="974" y="168"/>
                  <a:pt x="974" y="168"/>
                  <a:pt x="974" y="168"/>
                </a:cubicBezTo>
                <a:cubicBezTo>
                  <a:pt x="974" y="171"/>
                  <a:pt x="974" y="171"/>
                  <a:pt x="974" y="171"/>
                </a:cubicBezTo>
                <a:cubicBezTo>
                  <a:pt x="920" y="160"/>
                  <a:pt x="866" y="155"/>
                  <a:pt x="810" y="155"/>
                </a:cubicBezTo>
                <a:cubicBezTo>
                  <a:pt x="810" y="149"/>
                  <a:pt x="810" y="149"/>
                  <a:pt x="810" y="149"/>
                </a:cubicBezTo>
                <a:cubicBezTo>
                  <a:pt x="749" y="0"/>
                  <a:pt x="749" y="0"/>
                  <a:pt x="749" y="0"/>
                </a:cubicBezTo>
                <a:cubicBezTo>
                  <a:pt x="586" y="32"/>
                  <a:pt x="586" y="32"/>
                  <a:pt x="586" y="32"/>
                </a:cubicBezTo>
                <a:cubicBezTo>
                  <a:pt x="586" y="200"/>
                  <a:pt x="586" y="200"/>
                  <a:pt x="586" y="200"/>
                </a:cubicBezTo>
                <a:lnTo>
                  <a:pt x="586" y="203"/>
                </a:lnTo>
                <a:close/>
                <a:moveTo>
                  <a:pt x="1281" y="495"/>
                </a:moveTo>
                <a:lnTo>
                  <a:pt x="1281" y="495"/>
                </a:lnTo>
                <a:cubicBezTo>
                  <a:pt x="1465" y="743"/>
                  <a:pt x="1412" y="1094"/>
                  <a:pt x="1166" y="1278"/>
                </a:cubicBezTo>
                <a:cubicBezTo>
                  <a:pt x="917" y="1463"/>
                  <a:pt x="567" y="1412"/>
                  <a:pt x="382" y="1163"/>
                </a:cubicBezTo>
                <a:cubicBezTo>
                  <a:pt x="198" y="917"/>
                  <a:pt x="248" y="567"/>
                  <a:pt x="497" y="382"/>
                </a:cubicBezTo>
                <a:cubicBezTo>
                  <a:pt x="746" y="198"/>
                  <a:pt x="1096" y="249"/>
                  <a:pt x="1281" y="495"/>
                </a:cubicBezTo>
                <a:close/>
              </a:path>
            </a:pathLst>
          </a:custGeom>
          <a:solidFill>
            <a:schemeClr val="accent2"/>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25" name="Freeform 197"/>
          <p:cNvSpPr>
            <a:spLocks noChangeArrowheads="1"/>
          </p:cNvSpPr>
          <p:nvPr/>
        </p:nvSpPr>
        <p:spPr bwMode="auto">
          <a:xfrm>
            <a:off x="6748193" y="3766838"/>
            <a:ext cx="1395624" cy="1412690"/>
          </a:xfrm>
          <a:custGeom>
            <a:avLst/>
            <a:gdLst>
              <a:gd name="T0" fmla="*/ 586 w 1667"/>
              <a:gd name="T1" fmla="*/ 203 h 1662"/>
              <a:gd name="T2" fmla="*/ 487 w 1667"/>
              <a:gd name="T3" fmla="*/ 246 h 1662"/>
              <a:gd name="T4" fmla="*/ 233 w 1667"/>
              <a:gd name="T5" fmla="*/ 251 h 1662"/>
              <a:gd name="T6" fmla="*/ 251 w 1667"/>
              <a:gd name="T7" fmla="*/ 487 h 1662"/>
              <a:gd name="T8" fmla="*/ 88 w 1667"/>
              <a:gd name="T9" fmla="*/ 454 h 1662"/>
              <a:gd name="T10" fmla="*/ 171 w 1667"/>
              <a:gd name="T11" fmla="*/ 700 h 1662"/>
              <a:gd name="T12" fmla="*/ 155 w 1667"/>
              <a:gd name="T13" fmla="*/ 808 h 1662"/>
              <a:gd name="T14" fmla="*/ 21 w 1667"/>
              <a:gd name="T15" fmla="*/ 1024 h 1662"/>
              <a:gd name="T16" fmla="*/ 233 w 1667"/>
              <a:gd name="T17" fmla="*/ 1137 h 1662"/>
              <a:gd name="T18" fmla="*/ 120 w 1667"/>
              <a:gd name="T19" fmla="*/ 1254 h 1662"/>
              <a:gd name="T20" fmla="*/ 369 w 1667"/>
              <a:gd name="T21" fmla="*/ 1318 h 1662"/>
              <a:gd name="T22" fmla="*/ 479 w 1667"/>
              <a:gd name="T23" fmla="*/ 1407 h 1662"/>
              <a:gd name="T24" fmla="*/ 602 w 1667"/>
              <a:gd name="T25" fmla="*/ 1631 h 1662"/>
              <a:gd name="T26" fmla="*/ 856 w 1667"/>
              <a:gd name="T27" fmla="*/ 1503 h 1662"/>
              <a:gd name="T28" fmla="*/ 917 w 1667"/>
              <a:gd name="T29" fmla="*/ 1661 h 1662"/>
              <a:gd name="T30" fmla="*/ 1080 w 1667"/>
              <a:gd name="T31" fmla="*/ 1457 h 1662"/>
              <a:gd name="T32" fmla="*/ 1177 w 1667"/>
              <a:gd name="T33" fmla="*/ 1409 h 1662"/>
              <a:gd name="T34" fmla="*/ 1305 w 1667"/>
              <a:gd name="T35" fmla="*/ 1516 h 1662"/>
              <a:gd name="T36" fmla="*/ 1350 w 1667"/>
              <a:gd name="T37" fmla="*/ 1260 h 1662"/>
              <a:gd name="T38" fmla="*/ 1412 w 1667"/>
              <a:gd name="T39" fmla="*/ 1171 h 1662"/>
              <a:gd name="T40" fmla="*/ 1578 w 1667"/>
              <a:gd name="T41" fmla="*/ 1206 h 1662"/>
              <a:gd name="T42" fmla="*/ 1495 w 1667"/>
              <a:gd name="T43" fmla="*/ 957 h 1662"/>
              <a:gd name="T44" fmla="*/ 1506 w 1667"/>
              <a:gd name="T45" fmla="*/ 850 h 1662"/>
              <a:gd name="T46" fmla="*/ 1666 w 1667"/>
              <a:gd name="T47" fmla="*/ 799 h 1662"/>
              <a:gd name="T48" fmla="*/ 1476 w 1667"/>
              <a:gd name="T49" fmla="*/ 623 h 1662"/>
              <a:gd name="T50" fmla="*/ 1418 w 1667"/>
              <a:gd name="T51" fmla="*/ 505 h 1662"/>
              <a:gd name="T52" fmla="*/ 1535 w 1667"/>
              <a:gd name="T53" fmla="*/ 414 h 1662"/>
              <a:gd name="T54" fmla="*/ 1289 w 1667"/>
              <a:gd name="T55" fmla="*/ 348 h 1662"/>
              <a:gd name="T56" fmla="*/ 1182 w 1667"/>
              <a:gd name="T57" fmla="*/ 256 h 1662"/>
              <a:gd name="T58" fmla="*/ 1220 w 1667"/>
              <a:gd name="T59" fmla="*/ 91 h 1662"/>
              <a:gd name="T60" fmla="*/ 974 w 1667"/>
              <a:gd name="T61" fmla="*/ 168 h 1662"/>
              <a:gd name="T62" fmla="*/ 810 w 1667"/>
              <a:gd name="T63" fmla="*/ 155 h 1662"/>
              <a:gd name="T64" fmla="*/ 749 w 1667"/>
              <a:gd name="T65" fmla="*/ 0 h 1662"/>
              <a:gd name="T66" fmla="*/ 586 w 1667"/>
              <a:gd name="T67" fmla="*/ 200 h 1662"/>
              <a:gd name="T68" fmla="*/ 1281 w 1667"/>
              <a:gd name="T69" fmla="*/ 495 h 1662"/>
              <a:gd name="T70" fmla="*/ 1166 w 1667"/>
              <a:gd name="T71" fmla="*/ 1278 h 1662"/>
              <a:gd name="T72" fmla="*/ 497 w 1667"/>
              <a:gd name="T73" fmla="*/ 38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7" h="1662">
                <a:moveTo>
                  <a:pt x="586" y="203"/>
                </a:moveTo>
                <a:lnTo>
                  <a:pt x="586" y="203"/>
                </a:lnTo>
                <a:cubicBezTo>
                  <a:pt x="553" y="214"/>
                  <a:pt x="521" y="230"/>
                  <a:pt x="489" y="249"/>
                </a:cubicBezTo>
                <a:cubicBezTo>
                  <a:pt x="487" y="246"/>
                  <a:pt x="487" y="246"/>
                  <a:pt x="487" y="246"/>
                </a:cubicBezTo>
                <a:cubicBezTo>
                  <a:pt x="361" y="141"/>
                  <a:pt x="361" y="141"/>
                  <a:pt x="361" y="141"/>
                </a:cubicBezTo>
                <a:cubicBezTo>
                  <a:pt x="233" y="251"/>
                  <a:pt x="233" y="251"/>
                  <a:pt x="233" y="251"/>
                </a:cubicBezTo>
                <a:cubicBezTo>
                  <a:pt x="316" y="398"/>
                  <a:pt x="316" y="398"/>
                  <a:pt x="316" y="398"/>
                </a:cubicBezTo>
                <a:cubicBezTo>
                  <a:pt x="291" y="425"/>
                  <a:pt x="270" y="454"/>
                  <a:pt x="251" y="487"/>
                </a:cubicBezTo>
                <a:cubicBezTo>
                  <a:pt x="248" y="484"/>
                  <a:pt x="248" y="484"/>
                  <a:pt x="248" y="484"/>
                </a:cubicBezTo>
                <a:cubicBezTo>
                  <a:pt x="88" y="454"/>
                  <a:pt x="88" y="454"/>
                  <a:pt x="88" y="454"/>
                </a:cubicBezTo>
                <a:cubicBezTo>
                  <a:pt x="29" y="609"/>
                  <a:pt x="29" y="609"/>
                  <a:pt x="29" y="609"/>
                </a:cubicBezTo>
                <a:cubicBezTo>
                  <a:pt x="171" y="700"/>
                  <a:pt x="171" y="700"/>
                  <a:pt x="171" y="700"/>
                </a:cubicBezTo>
                <a:cubicBezTo>
                  <a:pt x="163" y="735"/>
                  <a:pt x="160" y="770"/>
                  <a:pt x="158" y="808"/>
                </a:cubicBezTo>
                <a:cubicBezTo>
                  <a:pt x="155" y="808"/>
                  <a:pt x="155" y="808"/>
                  <a:pt x="155" y="808"/>
                </a:cubicBezTo>
                <a:cubicBezTo>
                  <a:pt x="0" y="858"/>
                  <a:pt x="0" y="858"/>
                  <a:pt x="0" y="858"/>
                </a:cubicBezTo>
                <a:cubicBezTo>
                  <a:pt x="21" y="1024"/>
                  <a:pt x="21" y="1024"/>
                  <a:pt x="21" y="1024"/>
                </a:cubicBezTo>
                <a:cubicBezTo>
                  <a:pt x="190" y="1035"/>
                  <a:pt x="190" y="1035"/>
                  <a:pt x="190" y="1035"/>
                </a:cubicBezTo>
                <a:cubicBezTo>
                  <a:pt x="201" y="1070"/>
                  <a:pt x="206" y="1088"/>
                  <a:pt x="233" y="1137"/>
                </a:cubicBezTo>
                <a:cubicBezTo>
                  <a:pt x="230" y="1139"/>
                  <a:pt x="230" y="1139"/>
                  <a:pt x="230" y="1139"/>
                </a:cubicBezTo>
                <a:cubicBezTo>
                  <a:pt x="120" y="1254"/>
                  <a:pt x="120" y="1254"/>
                  <a:pt x="120" y="1254"/>
                </a:cubicBezTo>
                <a:cubicBezTo>
                  <a:pt x="219" y="1388"/>
                  <a:pt x="219" y="1388"/>
                  <a:pt x="219" y="1388"/>
                </a:cubicBezTo>
                <a:cubicBezTo>
                  <a:pt x="369" y="1318"/>
                  <a:pt x="369" y="1318"/>
                  <a:pt x="369" y="1318"/>
                </a:cubicBezTo>
                <a:cubicBezTo>
                  <a:pt x="404" y="1351"/>
                  <a:pt x="441" y="1380"/>
                  <a:pt x="481" y="1404"/>
                </a:cubicBezTo>
                <a:cubicBezTo>
                  <a:pt x="479" y="1407"/>
                  <a:pt x="479" y="1407"/>
                  <a:pt x="479" y="1407"/>
                </a:cubicBezTo>
                <a:cubicBezTo>
                  <a:pt x="447" y="1567"/>
                  <a:pt x="447" y="1567"/>
                  <a:pt x="447" y="1567"/>
                </a:cubicBezTo>
                <a:cubicBezTo>
                  <a:pt x="602" y="1631"/>
                  <a:pt x="602" y="1631"/>
                  <a:pt x="602" y="1631"/>
                </a:cubicBezTo>
                <a:cubicBezTo>
                  <a:pt x="693" y="1490"/>
                  <a:pt x="693" y="1490"/>
                  <a:pt x="693" y="1490"/>
                </a:cubicBezTo>
                <a:cubicBezTo>
                  <a:pt x="746" y="1500"/>
                  <a:pt x="802" y="1506"/>
                  <a:pt x="856" y="1503"/>
                </a:cubicBezTo>
                <a:cubicBezTo>
                  <a:pt x="856" y="1508"/>
                  <a:pt x="856" y="1508"/>
                  <a:pt x="856" y="1508"/>
                </a:cubicBezTo>
                <a:cubicBezTo>
                  <a:pt x="917" y="1661"/>
                  <a:pt x="917" y="1661"/>
                  <a:pt x="917" y="1661"/>
                </a:cubicBezTo>
                <a:cubicBezTo>
                  <a:pt x="1080" y="1626"/>
                  <a:pt x="1080" y="1626"/>
                  <a:pt x="1080" y="1626"/>
                </a:cubicBezTo>
                <a:cubicBezTo>
                  <a:pt x="1080" y="1457"/>
                  <a:pt x="1080" y="1457"/>
                  <a:pt x="1080" y="1457"/>
                </a:cubicBezTo>
                <a:lnTo>
                  <a:pt x="1080" y="1457"/>
                </a:lnTo>
                <a:cubicBezTo>
                  <a:pt x="1113" y="1444"/>
                  <a:pt x="1145" y="1428"/>
                  <a:pt x="1177" y="1409"/>
                </a:cubicBezTo>
                <a:cubicBezTo>
                  <a:pt x="1179" y="1412"/>
                  <a:pt x="1179" y="1412"/>
                  <a:pt x="1179" y="1412"/>
                </a:cubicBezTo>
                <a:cubicBezTo>
                  <a:pt x="1305" y="1516"/>
                  <a:pt x="1305" y="1516"/>
                  <a:pt x="1305" y="1516"/>
                </a:cubicBezTo>
                <a:cubicBezTo>
                  <a:pt x="1434" y="1407"/>
                  <a:pt x="1434" y="1407"/>
                  <a:pt x="1434" y="1407"/>
                </a:cubicBezTo>
                <a:cubicBezTo>
                  <a:pt x="1350" y="1260"/>
                  <a:pt x="1350" y="1260"/>
                  <a:pt x="1350" y="1260"/>
                </a:cubicBezTo>
                <a:lnTo>
                  <a:pt x="1350" y="1260"/>
                </a:lnTo>
                <a:cubicBezTo>
                  <a:pt x="1375" y="1233"/>
                  <a:pt x="1396" y="1203"/>
                  <a:pt x="1412" y="1171"/>
                </a:cubicBezTo>
                <a:cubicBezTo>
                  <a:pt x="1418" y="1174"/>
                  <a:pt x="1418" y="1174"/>
                  <a:pt x="1418" y="1174"/>
                </a:cubicBezTo>
                <a:cubicBezTo>
                  <a:pt x="1578" y="1206"/>
                  <a:pt x="1578" y="1206"/>
                  <a:pt x="1578" y="1206"/>
                </a:cubicBezTo>
                <a:cubicBezTo>
                  <a:pt x="1639" y="1048"/>
                  <a:pt x="1639" y="1048"/>
                  <a:pt x="1639" y="1048"/>
                </a:cubicBezTo>
                <a:cubicBezTo>
                  <a:pt x="1495" y="957"/>
                  <a:pt x="1495" y="957"/>
                  <a:pt x="1495" y="957"/>
                </a:cubicBezTo>
                <a:cubicBezTo>
                  <a:pt x="1492" y="957"/>
                  <a:pt x="1492" y="957"/>
                  <a:pt x="1492" y="957"/>
                </a:cubicBezTo>
                <a:cubicBezTo>
                  <a:pt x="1500" y="923"/>
                  <a:pt x="1503" y="888"/>
                  <a:pt x="1506" y="850"/>
                </a:cubicBezTo>
                <a:cubicBezTo>
                  <a:pt x="1511" y="850"/>
                  <a:pt x="1511" y="850"/>
                  <a:pt x="1511" y="850"/>
                </a:cubicBezTo>
                <a:cubicBezTo>
                  <a:pt x="1666" y="799"/>
                  <a:pt x="1666" y="799"/>
                  <a:pt x="1666" y="799"/>
                </a:cubicBezTo>
                <a:cubicBezTo>
                  <a:pt x="1645" y="634"/>
                  <a:pt x="1645" y="634"/>
                  <a:pt x="1645" y="634"/>
                </a:cubicBezTo>
                <a:cubicBezTo>
                  <a:pt x="1476" y="623"/>
                  <a:pt x="1476" y="623"/>
                  <a:pt x="1476" y="623"/>
                </a:cubicBezTo>
                <a:cubicBezTo>
                  <a:pt x="1465" y="615"/>
                  <a:pt x="1465" y="615"/>
                  <a:pt x="1465" y="615"/>
                </a:cubicBezTo>
                <a:cubicBezTo>
                  <a:pt x="1455" y="580"/>
                  <a:pt x="1447" y="553"/>
                  <a:pt x="1418" y="505"/>
                </a:cubicBezTo>
                <a:cubicBezTo>
                  <a:pt x="1423" y="503"/>
                  <a:pt x="1423" y="503"/>
                  <a:pt x="1423" y="503"/>
                </a:cubicBezTo>
                <a:cubicBezTo>
                  <a:pt x="1535" y="414"/>
                  <a:pt x="1535" y="414"/>
                  <a:pt x="1535" y="414"/>
                </a:cubicBezTo>
                <a:cubicBezTo>
                  <a:pt x="1434" y="280"/>
                  <a:pt x="1434" y="280"/>
                  <a:pt x="1434" y="280"/>
                </a:cubicBezTo>
                <a:cubicBezTo>
                  <a:pt x="1289" y="348"/>
                  <a:pt x="1289" y="348"/>
                  <a:pt x="1289" y="348"/>
                </a:cubicBezTo>
                <a:cubicBezTo>
                  <a:pt x="1292" y="345"/>
                  <a:pt x="1292" y="345"/>
                  <a:pt x="1292" y="345"/>
                </a:cubicBezTo>
                <a:cubicBezTo>
                  <a:pt x="1257" y="313"/>
                  <a:pt x="1222" y="280"/>
                  <a:pt x="1182" y="256"/>
                </a:cubicBezTo>
                <a:cubicBezTo>
                  <a:pt x="1188" y="251"/>
                  <a:pt x="1188" y="251"/>
                  <a:pt x="1188" y="251"/>
                </a:cubicBezTo>
                <a:cubicBezTo>
                  <a:pt x="1220" y="91"/>
                  <a:pt x="1220" y="91"/>
                  <a:pt x="1220" y="91"/>
                </a:cubicBezTo>
                <a:cubicBezTo>
                  <a:pt x="1064" y="26"/>
                  <a:pt x="1064" y="26"/>
                  <a:pt x="1064" y="26"/>
                </a:cubicBezTo>
                <a:cubicBezTo>
                  <a:pt x="974" y="168"/>
                  <a:pt x="974" y="168"/>
                  <a:pt x="974" y="168"/>
                </a:cubicBezTo>
                <a:cubicBezTo>
                  <a:pt x="974" y="171"/>
                  <a:pt x="974" y="171"/>
                  <a:pt x="974" y="171"/>
                </a:cubicBezTo>
                <a:cubicBezTo>
                  <a:pt x="920" y="160"/>
                  <a:pt x="866" y="155"/>
                  <a:pt x="810" y="155"/>
                </a:cubicBezTo>
                <a:cubicBezTo>
                  <a:pt x="810" y="149"/>
                  <a:pt x="810" y="149"/>
                  <a:pt x="810" y="149"/>
                </a:cubicBezTo>
                <a:cubicBezTo>
                  <a:pt x="749" y="0"/>
                  <a:pt x="749" y="0"/>
                  <a:pt x="749" y="0"/>
                </a:cubicBezTo>
                <a:cubicBezTo>
                  <a:pt x="586" y="32"/>
                  <a:pt x="586" y="32"/>
                  <a:pt x="586" y="32"/>
                </a:cubicBezTo>
                <a:cubicBezTo>
                  <a:pt x="586" y="200"/>
                  <a:pt x="586" y="200"/>
                  <a:pt x="586" y="200"/>
                </a:cubicBezTo>
                <a:lnTo>
                  <a:pt x="586" y="203"/>
                </a:lnTo>
                <a:close/>
                <a:moveTo>
                  <a:pt x="1281" y="495"/>
                </a:moveTo>
                <a:lnTo>
                  <a:pt x="1281" y="495"/>
                </a:lnTo>
                <a:cubicBezTo>
                  <a:pt x="1465" y="743"/>
                  <a:pt x="1412" y="1094"/>
                  <a:pt x="1166" y="1278"/>
                </a:cubicBezTo>
                <a:cubicBezTo>
                  <a:pt x="917" y="1463"/>
                  <a:pt x="567" y="1412"/>
                  <a:pt x="382" y="1163"/>
                </a:cubicBezTo>
                <a:cubicBezTo>
                  <a:pt x="198" y="917"/>
                  <a:pt x="248" y="567"/>
                  <a:pt x="497" y="382"/>
                </a:cubicBezTo>
                <a:cubicBezTo>
                  <a:pt x="746" y="198"/>
                  <a:pt x="1096" y="249"/>
                  <a:pt x="1281" y="495"/>
                </a:cubicBezTo>
                <a:close/>
              </a:path>
            </a:pathLst>
          </a:custGeom>
          <a:solidFill>
            <a:schemeClr val="accent3"/>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26" name="Freeform 197"/>
          <p:cNvSpPr>
            <a:spLocks noChangeArrowheads="1"/>
          </p:cNvSpPr>
          <p:nvPr/>
        </p:nvSpPr>
        <p:spPr bwMode="auto">
          <a:xfrm>
            <a:off x="5447012" y="4539578"/>
            <a:ext cx="1395624" cy="1412690"/>
          </a:xfrm>
          <a:custGeom>
            <a:avLst/>
            <a:gdLst>
              <a:gd name="T0" fmla="*/ 586 w 1667"/>
              <a:gd name="T1" fmla="*/ 203 h 1662"/>
              <a:gd name="T2" fmla="*/ 487 w 1667"/>
              <a:gd name="T3" fmla="*/ 246 h 1662"/>
              <a:gd name="T4" fmla="*/ 233 w 1667"/>
              <a:gd name="T5" fmla="*/ 251 h 1662"/>
              <a:gd name="T6" fmla="*/ 251 w 1667"/>
              <a:gd name="T7" fmla="*/ 487 h 1662"/>
              <a:gd name="T8" fmla="*/ 88 w 1667"/>
              <a:gd name="T9" fmla="*/ 454 h 1662"/>
              <a:gd name="T10" fmla="*/ 171 w 1667"/>
              <a:gd name="T11" fmla="*/ 700 h 1662"/>
              <a:gd name="T12" fmla="*/ 155 w 1667"/>
              <a:gd name="T13" fmla="*/ 808 h 1662"/>
              <a:gd name="T14" fmla="*/ 21 w 1667"/>
              <a:gd name="T15" fmla="*/ 1024 h 1662"/>
              <a:gd name="T16" fmla="*/ 233 w 1667"/>
              <a:gd name="T17" fmla="*/ 1137 h 1662"/>
              <a:gd name="T18" fmla="*/ 120 w 1667"/>
              <a:gd name="T19" fmla="*/ 1254 h 1662"/>
              <a:gd name="T20" fmla="*/ 369 w 1667"/>
              <a:gd name="T21" fmla="*/ 1318 h 1662"/>
              <a:gd name="T22" fmla="*/ 479 w 1667"/>
              <a:gd name="T23" fmla="*/ 1407 h 1662"/>
              <a:gd name="T24" fmla="*/ 602 w 1667"/>
              <a:gd name="T25" fmla="*/ 1631 h 1662"/>
              <a:gd name="T26" fmla="*/ 856 w 1667"/>
              <a:gd name="T27" fmla="*/ 1503 h 1662"/>
              <a:gd name="T28" fmla="*/ 917 w 1667"/>
              <a:gd name="T29" fmla="*/ 1661 h 1662"/>
              <a:gd name="T30" fmla="*/ 1080 w 1667"/>
              <a:gd name="T31" fmla="*/ 1457 h 1662"/>
              <a:gd name="T32" fmla="*/ 1177 w 1667"/>
              <a:gd name="T33" fmla="*/ 1409 h 1662"/>
              <a:gd name="T34" fmla="*/ 1305 w 1667"/>
              <a:gd name="T35" fmla="*/ 1516 h 1662"/>
              <a:gd name="T36" fmla="*/ 1350 w 1667"/>
              <a:gd name="T37" fmla="*/ 1260 h 1662"/>
              <a:gd name="T38" fmla="*/ 1412 w 1667"/>
              <a:gd name="T39" fmla="*/ 1171 h 1662"/>
              <a:gd name="T40" fmla="*/ 1578 w 1667"/>
              <a:gd name="T41" fmla="*/ 1206 h 1662"/>
              <a:gd name="T42" fmla="*/ 1495 w 1667"/>
              <a:gd name="T43" fmla="*/ 957 h 1662"/>
              <a:gd name="T44" fmla="*/ 1506 w 1667"/>
              <a:gd name="T45" fmla="*/ 850 h 1662"/>
              <a:gd name="T46" fmla="*/ 1666 w 1667"/>
              <a:gd name="T47" fmla="*/ 799 h 1662"/>
              <a:gd name="T48" fmla="*/ 1476 w 1667"/>
              <a:gd name="T49" fmla="*/ 623 h 1662"/>
              <a:gd name="T50" fmla="*/ 1418 w 1667"/>
              <a:gd name="T51" fmla="*/ 505 h 1662"/>
              <a:gd name="T52" fmla="*/ 1535 w 1667"/>
              <a:gd name="T53" fmla="*/ 414 h 1662"/>
              <a:gd name="T54" fmla="*/ 1289 w 1667"/>
              <a:gd name="T55" fmla="*/ 348 h 1662"/>
              <a:gd name="T56" fmla="*/ 1182 w 1667"/>
              <a:gd name="T57" fmla="*/ 256 h 1662"/>
              <a:gd name="T58" fmla="*/ 1220 w 1667"/>
              <a:gd name="T59" fmla="*/ 91 h 1662"/>
              <a:gd name="T60" fmla="*/ 974 w 1667"/>
              <a:gd name="T61" fmla="*/ 168 h 1662"/>
              <a:gd name="T62" fmla="*/ 810 w 1667"/>
              <a:gd name="T63" fmla="*/ 155 h 1662"/>
              <a:gd name="T64" fmla="*/ 749 w 1667"/>
              <a:gd name="T65" fmla="*/ 0 h 1662"/>
              <a:gd name="T66" fmla="*/ 586 w 1667"/>
              <a:gd name="T67" fmla="*/ 200 h 1662"/>
              <a:gd name="T68" fmla="*/ 1281 w 1667"/>
              <a:gd name="T69" fmla="*/ 495 h 1662"/>
              <a:gd name="T70" fmla="*/ 1166 w 1667"/>
              <a:gd name="T71" fmla="*/ 1278 h 1662"/>
              <a:gd name="T72" fmla="*/ 497 w 1667"/>
              <a:gd name="T73" fmla="*/ 38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7" h="1662">
                <a:moveTo>
                  <a:pt x="586" y="203"/>
                </a:moveTo>
                <a:lnTo>
                  <a:pt x="586" y="203"/>
                </a:lnTo>
                <a:cubicBezTo>
                  <a:pt x="553" y="214"/>
                  <a:pt x="521" y="230"/>
                  <a:pt x="489" y="249"/>
                </a:cubicBezTo>
                <a:cubicBezTo>
                  <a:pt x="487" y="246"/>
                  <a:pt x="487" y="246"/>
                  <a:pt x="487" y="246"/>
                </a:cubicBezTo>
                <a:cubicBezTo>
                  <a:pt x="361" y="141"/>
                  <a:pt x="361" y="141"/>
                  <a:pt x="361" y="141"/>
                </a:cubicBezTo>
                <a:cubicBezTo>
                  <a:pt x="233" y="251"/>
                  <a:pt x="233" y="251"/>
                  <a:pt x="233" y="251"/>
                </a:cubicBezTo>
                <a:cubicBezTo>
                  <a:pt x="316" y="398"/>
                  <a:pt x="316" y="398"/>
                  <a:pt x="316" y="398"/>
                </a:cubicBezTo>
                <a:cubicBezTo>
                  <a:pt x="291" y="425"/>
                  <a:pt x="270" y="454"/>
                  <a:pt x="251" y="487"/>
                </a:cubicBezTo>
                <a:cubicBezTo>
                  <a:pt x="248" y="484"/>
                  <a:pt x="248" y="484"/>
                  <a:pt x="248" y="484"/>
                </a:cubicBezTo>
                <a:cubicBezTo>
                  <a:pt x="88" y="454"/>
                  <a:pt x="88" y="454"/>
                  <a:pt x="88" y="454"/>
                </a:cubicBezTo>
                <a:cubicBezTo>
                  <a:pt x="29" y="609"/>
                  <a:pt x="29" y="609"/>
                  <a:pt x="29" y="609"/>
                </a:cubicBezTo>
                <a:cubicBezTo>
                  <a:pt x="171" y="700"/>
                  <a:pt x="171" y="700"/>
                  <a:pt x="171" y="700"/>
                </a:cubicBezTo>
                <a:cubicBezTo>
                  <a:pt x="163" y="735"/>
                  <a:pt x="160" y="770"/>
                  <a:pt x="158" y="808"/>
                </a:cubicBezTo>
                <a:cubicBezTo>
                  <a:pt x="155" y="808"/>
                  <a:pt x="155" y="808"/>
                  <a:pt x="155" y="808"/>
                </a:cubicBezTo>
                <a:cubicBezTo>
                  <a:pt x="0" y="858"/>
                  <a:pt x="0" y="858"/>
                  <a:pt x="0" y="858"/>
                </a:cubicBezTo>
                <a:cubicBezTo>
                  <a:pt x="21" y="1024"/>
                  <a:pt x="21" y="1024"/>
                  <a:pt x="21" y="1024"/>
                </a:cubicBezTo>
                <a:cubicBezTo>
                  <a:pt x="190" y="1035"/>
                  <a:pt x="190" y="1035"/>
                  <a:pt x="190" y="1035"/>
                </a:cubicBezTo>
                <a:cubicBezTo>
                  <a:pt x="201" y="1070"/>
                  <a:pt x="206" y="1088"/>
                  <a:pt x="233" y="1137"/>
                </a:cubicBezTo>
                <a:cubicBezTo>
                  <a:pt x="230" y="1139"/>
                  <a:pt x="230" y="1139"/>
                  <a:pt x="230" y="1139"/>
                </a:cubicBezTo>
                <a:cubicBezTo>
                  <a:pt x="120" y="1254"/>
                  <a:pt x="120" y="1254"/>
                  <a:pt x="120" y="1254"/>
                </a:cubicBezTo>
                <a:cubicBezTo>
                  <a:pt x="219" y="1388"/>
                  <a:pt x="219" y="1388"/>
                  <a:pt x="219" y="1388"/>
                </a:cubicBezTo>
                <a:cubicBezTo>
                  <a:pt x="369" y="1318"/>
                  <a:pt x="369" y="1318"/>
                  <a:pt x="369" y="1318"/>
                </a:cubicBezTo>
                <a:cubicBezTo>
                  <a:pt x="404" y="1351"/>
                  <a:pt x="441" y="1380"/>
                  <a:pt x="481" y="1404"/>
                </a:cubicBezTo>
                <a:cubicBezTo>
                  <a:pt x="479" y="1407"/>
                  <a:pt x="479" y="1407"/>
                  <a:pt x="479" y="1407"/>
                </a:cubicBezTo>
                <a:cubicBezTo>
                  <a:pt x="447" y="1567"/>
                  <a:pt x="447" y="1567"/>
                  <a:pt x="447" y="1567"/>
                </a:cubicBezTo>
                <a:cubicBezTo>
                  <a:pt x="602" y="1631"/>
                  <a:pt x="602" y="1631"/>
                  <a:pt x="602" y="1631"/>
                </a:cubicBezTo>
                <a:cubicBezTo>
                  <a:pt x="693" y="1490"/>
                  <a:pt x="693" y="1490"/>
                  <a:pt x="693" y="1490"/>
                </a:cubicBezTo>
                <a:cubicBezTo>
                  <a:pt x="746" y="1500"/>
                  <a:pt x="802" y="1506"/>
                  <a:pt x="856" y="1503"/>
                </a:cubicBezTo>
                <a:cubicBezTo>
                  <a:pt x="856" y="1508"/>
                  <a:pt x="856" y="1508"/>
                  <a:pt x="856" y="1508"/>
                </a:cubicBezTo>
                <a:cubicBezTo>
                  <a:pt x="917" y="1661"/>
                  <a:pt x="917" y="1661"/>
                  <a:pt x="917" y="1661"/>
                </a:cubicBezTo>
                <a:cubicBezTo>
                  <a:pt x="1080" y="1626"/>
                  <a:pt x="1080" y="1626"/>
                  <a:pt x="1080" y="1626"/>
                </a:cubicBezTo>
                <a:cubicBezTo>
                  <a:pt x="1080" y="1457"/>
                  <a:pt x="1080" y="1457"/>
                  <a:pt x="1080" y="1457"/>
                </a:cubicBezTo>
                <a:lnTo>
                  <a:pt x="1080" y="1457"/>
                </a:lnTo>
                <a:cubicBezTo>
                  <a:pt x="1113" y="1444"/>
                  <a:pt x="1145" y="1428"/>
                  <a:pt x="1177" y="1409"/>
                </a:cubicBezTo>
                <a:cubicBezTo>
                  <a:pt x="1179" y="1412"/>
                  <a:pt x="1179" y="1412"/>
                  <a:pt x="1179" y="1412"/>
                </a:cubicBezTo>
                <a:cubicBezTo>
                  <a:pt x="1305" y="1516"/>
                  <a:pt x="1305" y="1516"/>
                  <a:pt x="1305" y="1516"/>
                </a:cubicBezTo>
                <a:cubicBezTo>
                  <a:pt x="1434" y="1407"/>
                  <a:pt x="1434" y="1407"/>
                  <a:pt x="1434" y="1407"/>
                </a:cubicBezTo>
                <a:cubicBezTo>
                  <a:pt x="1350" y="1260"/>
                  <a:pt x="1350" y="1260"/>
                  <a:pt x="1350" y="1260"/>
                </a:cubicBezTo>
                <a:lnTo>
                  <a:pt x="1350" y="1260"/>
                </a:lnTo>
                <a:cubicBezTo>
                  <a:pt x="1375" y="1233"/>
                  <a:pt x="1396" y="1203"/>
                  <a:pt x="1412" y="1171"/>
                </a:cubicBezTo>
                <a:cubicBezTo>
                  <a:pt x="1418" y="1174"/>
                  <a:pt x="1418" y="1174"/>
                  <a:pt x="1418" y="1174"/>
                </a:cubicBezTo>
                <a:cubicBezTo>
                  <a:pt x="1578" y="1206"/>
                  <a:pt x="1578" y="1206"/>
                  <a:pt x="1578" y="1206"/>
                </a:cubicBezTo>
                <a:cubicBezTo>
                  <a:pt x="1639" y="1048"/>
                  <a:pt x="1639" y="1048"/>
                  <a:pt x="1639" y="1048"/>
                </a:cubicBezTo>
                <a:cubicBezTo>
                  <a:pt x="1495" y="957"/>
                  <a:pt x="1495" y="957"/>
                  <a:pt x="1495" y="957"/>
                </a:cubicBezTo>
                <a:cubicBezTo>
                  <a:pt x="1492" y="957"/>
                  <a:pt x="1492" y="957"/>
                  <a:pt x="1492" y="957"/>
                </a:cubicBezTo>
                <a:cubicBezTo>
                  <a:pt x="1500" y="923"/>
                  <a:pt x="1503" y="888"/>
                  <a:pt x="1506" y="850"/>
                </a:cubicBezTo>
                <a:cubicBezTo>
                  <a:pt x="1511" y="850"/>
                  <a:pt x="1511" y="850"/>
                  <a:pt x="1511" y="850"/>
                </a:cubicBezTo>
                <a:cubicBezTo>
                  <a:pt x="1666" y="799"/>
                  <a:pt x="1666" y="799"/>
                  <a:pt x="1666" y="799"/>
                </a:cubicBezTo>
                <a:cubicBezTo>
                  <a:pt x="1645" y="634"/>
                  <a:pt x="1645" y="634"/>
                  <a:pt x="1645" y="634"/>
                </a:cubicBezTo>
                <a:cubicBezTo>
                  <a:pt x="1476" y="623"/>
                  <a:pt x="1476" y="623"/>
                  <a:pt x="1476" y="623"/>
                </a:cubicBezTo>
                <a:cubicBezTo>
                  <a:pt x="1465" y="615"/>
                  <a:pt x="1465" y="615"/>
                  <a:pt x="1465" y="615"/>
                </a:cubicBezTo>
                <a:cubicBezTo>
                  <a:pt x="1455" y="580"/>
                  <a:pt x="1447" y="553"/>
                  <a:pt x="1418" y="505"/>
                </a:cubicBezTo>
                <a:cubicBezTo>
                  <a:pt x="1423" y="503"/>
                  <a:pt x="1423" y="503"/>
                  <a:pt x="1423" y="503"/>
                </a:cubicBezTo>
                <a:cubicBezTo>
                  <a:pt x="1535" y="414"/>
                  <a:pt x="1535" y="414"/>
                  <a:pt x="1535" y="414"/>
                </a:cubicBezTo>
                <a:cubicBezTo>
                  <a:pt x="1434" y="280"/>
                  <a:pt x="1434" y="280"/>
                  <a:pt x="1434" y="280"/>
                </a:cubicBezTo>
                <a:cubicBezTo>
                  <a:pt x="1289" y="348"/>
                  <a:pt x="1289" y="348"/>
                  <a:pt x="1289" y="348"/>
                </a:cubicBezTo>
                <a:cubicBezTo>
                  <a:pt x="1292" y="345"/>
                  <a:pt x="1292" y="345"/>
                  <a:pt x="1292" y="345"/>
                </a:cubicBezTo>
                <a:cubicBezTo>
                  <a:pt x="1257" y="313"/>
                  <a:pt x="1222" y="280"/>
                  <a:pt x="1182" y="256"/>
                </a:cubicBezTo>
                <a:cubicBezTo>
                  <a:pt x="1188" y="251"/>
                  <a:pt x="1188" y="251"/>
                  <a:pt x="1188" y="251"/>
                </a:cubicBezTo>
                <a:cubicBezTo>
                  <a:pt x="1220" y="91"/>
                  <a:pt x="1220" y="91"/>
                  <a:pt x="1220" y="91"/>
                </a:cubicBezTo>
                <a:cubicBezTo>
                  <a:pt x="1064" y="26"/>
                  <a:pt x="1064" y="26"/>
                  <a:pt x="1064" y="26"/>
                </a:cubicBezTo>
                <a:cubicBezTo>
                  <a:pt x="974" y="168"/>
                  <a:pt x="974" y="168"/>
                  <a:pt x="974" y="168"/>
                </a:cubicBezTo>
                <a:cubicBezTo>
                  <a:pt x="974" y="171"/>
                  <a:pt x="974" y="171"/>
                  <a:pt x="974" y="171"/>
                </a:cubicBezTo>
                <a:cubicBezTo>
                  <a:pt x="920" y="160"/>
                  <a:pt x="866" y="155"/>
                  <a:pt x="810" y="155"/>
                </a:cubicBezTo>
                <a:cubicBezTo>
                  <a:pt x="810" y="149"/>
                  <a:pt x="810" y="149"/>
                  <a:pt x="810" y="149"/>
                </a:cubicBezTo>
                <a:cubicBezTo>
                  <a:pt x="749" y="0"/>
                  <a:pt x="749" y="0"/>
                  <a:pt x="749" y="0"/>
                </a:cubicBezTo>
                <a:cubicBezTo>
                  <a:pt x="586" y="32"/>
                  <a:pt x="586" y="32"/>
                  <a:pt x="586" y="32"/>
                </a:cubicBezTo>
                <a:cubicBezTo>
                  <a:pt x="586" y="200"/>
                  <a:pt x="586" y="200"/>
                  <a:pt x="586" y="200"/>
                </a:cubicBezTo>
                <a:lnTo>
                  <a:pt x="586" y="203"/>
                </a:lnTo>
                <a:close/>
                <a:moveTo>
                  <a:pt x="1281" y="495"/>
                </a:moveTo>
                <a:lnTo>
                  <a:pt x="1281" y="495"/>
                </a:lnTo>
                <a:cubicBezTo>
                  <a:pt x="1465" y="743"/>
                  <a:pt x="1412" y="1094"/>
                  <a:pt x="1166" y="1278"/>
                </a:cubicBezTo>
                <a:cubicBezTo>
                  <a:pt x="917" y="1463"/>
                  <a:pt x="567" y="1412"/>
                  <a:pt x="382" y="1163"/>
                </a:cubicBezTo>
                <a:cubicBezTo>
                  <a:pt x="198" y="917"/>
                  <a:pt x="248" y="567"/>
                  <a:pt x="497" y="382"/>
                </a:cubicBezTo>
                <a:cubicBezTo>
                  <a:pt x="746" y="198"/>
                  <a:pt x="1096" y="249"/>
                  <a:pt x="1281" y="495"/>
                </a:cubicBezTo>
                <a:close/>
              </a:path>
            </a:pathLst>
          </a:custGeom>
          <a:solidFill>
            <a:schemeClr val="accent4"/>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27" name="Freeform 197"/>
          <p:cNvSpPr>
            <a:spLocks noChangeArrowheads="1"/>
          </p:cNvSpPr>
          <p:nvPr/>
        </p:nvSpPr>
        <p:spPr bwMode="auto">
          <a:xfrm>
            <a:off x="4135582" y="3780903"/>
            <a:ext cx="1395624" cy="1412690"/>
          </a:xfrm>
          <a:custGeom>
            <a:avLst/>
            <a:gdLst>
              <a:gd name="T0" fmla="*/ 586 w 1667"/>
              <a:gd name="T1" fmla="*/ 203 h 1662"/>
              <a:gd name="T2" fmla="*/ 487 w 1667"/>
              <a:gd name="T3" fmla="*/ 246 h 1662"/>
              <a:gd name="T4" fmla="*/ 233 w 1667"/>
              <a:gd name="T5" fmla="*/ 251 h 1662"/>
              <a:gd name="T6" fmla="*/ 251 w 1667"/>
              <a:gd name="T7" fmla="*/ 487 h 1662"/>
              <a:gd name="T8" fmla="*/ 88 w 1667"/>
              <a:gd name="T9" fmla="*/ 454 h 1662"/>
              <a:gd name="T10" fmla="*/ 171 w 1667"/>
              <a:gd name="T11" fmla="*/ 700 h 1662"/>
              <a:gd name="T12" fmla="*/ 155 w 1667"/>
              <a:gd name="T13" fmla="*/ 808 h 1662"/>
              <a:gd name="T14" fmla="*/ 21 w 1667"/>
              <a:gd name="T15" fmla="*/ 1024 h 1662"/>
              <a:gd name="T16" fmla="*/ 233 w 1667"/>
              <a:gd name="T17" fmla="*/ 1137 h 1662"/>
              <a:gd name="T18" fmla="*/ 120 w 1667"/>
              <a:gd name="T19" fmla="*/ 1254 h 1662"/>
              <a:gd name="T20" fmla="*/ 369 w 1667"/>
              <a:gd name="T21" fmla="*/ 1318 h 1662"/>
              <a:gd name="T22" fmla="*/ 479 w 1667"/>
              <a:gd name="T23" fmla="*/ 1407 h 1662"/>
              <a:gd name="T24" fmla="*/ 602 w 1667"/>
              <a:gd name="T25" fmla="*/ 1631 h 1662"/>
              <a:gd name="T26" fmla="*/ 856 w 1667"/>
              <a:gd name="T27" fmla="*/ 1503 h 1662"/>
              <a:gd name="T28" fmla="*/ 917 w 1667"/>
              <a:gd name="T29" fmla="*/ 1661 h 1662"/>
              <a:gd name="T30" fmla="*/ 1080 w 1667"/>
              <a:gd name="T31" fmla="*/ 1457 h 1662"/>
              <a:gd name="T32" fmla="*/ 1177 w 1667"/>
              <a:gd name="T33" fmla="*/ 1409 h 1662"/>
              <a:gd name="T34" fmla="*/ 1305 w 1667"/>
              <a:gd name="T35" fmla="*/ 1516 h 1662"/>
              <a:gd name="T36" fmla="*/ 1350 w 1667"/>
              <a:gd name="T37" fmla="*/ 1260 h 1662"/>
              <a:gd name="T38" fmla="*/ 1412 w 1667"/>
              <a:gd name="T39" fmla="*/ 1171 h 1662"/>
              <a:gd name="T40" fmla="*/ 1578 w 1667"/>
              <a:gd name="T41" fmla="*/ 1206 h 1662"/>
              <a:gd name="T42" fmla="*/ 1495 w 1667"/>
              <a:gd name="T43" fmla="*/ 957 h 1662"/>
              <a:gd name="T44" fmla="*/ 1506 w 1667"/>
              <a:gd name="T45" fmla="*/ 850 h 1662"/>
              <a:gd name="T46" fmla="*/ 1666 w 1667"/>
              <a:gd name="T47" fmla="*/ 799 h 1662"/>
              <a:gd name="T48" fmla="*/ 1476 w 1667"/>
              <a:gd name="T49" fmla="*/ 623 h 1662"/>
              <a:gd name="T50" fmla="*/ 1418 w 1667"/>
              <a:gd name="T51" fmla="*/ 505 h 1662"/>
              <a:gd name="T52" fmla="*/ 1535 w 1667"/>
              <a:gd name="T53" fmla="*/ 414 h 1662"/>
              <a:gd name="T54" fmla="*/ 1289 w 1667"/>
              <a:gd name="T55" fmla="*/ 348 h 1662"/>
              <a:gd name="T56" fmla="*/ 1182 w 1667"/>
              <a:gd name="T57" fmla="*/ 256 h 1662"/>
              <a:gd name="T58" fmla="*/ 1220 w 1667"/>
              <a:gd name="T59" fmla="*/ 91 h 1662"/>
              <a:gd name="T60" fmla="*/ 974 w 1667"/>
              <a:gd name="T61" fmla="*/ 168 h 1662"/>
              <a:gd name="T62" fmla="*/ 810 w 1667"/>
              <a:gd name="T63" fmla="*/ 155 h 1662"/>
              <a:gd name="T64" fmla="*/ 749 w 1667"/>
              <a:gd name="T65" fmla="*/ 0 h 1662"/>
              <a:gd name="T66" fmla="*/ 586 w 1667"/>
              <a:gd name="T67" fmla="*/ 200 h 1662"/>
              <a:gd name="T68" fmla="*/ 1281 w 1667"/>
              <a:gd name="T69" fmla="*/ 495 h 1662"/>
              <a:gd name="T70" fmla="*/ 1166 w 1667"/>
              <a:gd name="T71" fmla="*/ 1278 h 1662"/>
              <a:gd name="T72" fmla="*/ 497 w 1667"/>
              <a:gd name="T73" fmla="*/ 38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7" h="1662">
                <a:moveTo>
                  <a:pt x="586" y="203"/>
                </a:moveTo>
                <a:lnTo>
                  <a:pt x="586" y="203"/>
                </a:lnTo>
                <a:cubicBezTo>
                  <a:pt x="553" y="214"/>
                  <a:pt x="521" y="230"/>
                  <a:pt x="489" y="249"/>
                </a:cubicBezTo>
                <a:cubicBezTo>
                  <a:pt x="487" y="246"/>
                  <a:pt x="487" y="246"/>
                  <a:pt x="487" y="246"/>
                </a:cubicBezTo>
                <a:cubicBezTo>
                  <a:pt x="361" y="141"/>
                  <a:pt x="361" y="141"/>
                  <a:pt x="361" y="141"/>
                </a:cubicBezTo>
                <a:cubicBezTo>
                  <a:pt x="233" y="251"/>
                  <a:pt x="233" y="251"/>
                  <a:pt x="233" y="251"/>
                </a:cubicBezTo>
                <a:cubicBezTo>
                  <a:pt x="316" y="398"/>
                  <a:pt x="316" y="398"/>
                  <a:pt x="316" y="398"/>
                </a:cubicBezTo>
                <a:cubicBezTo>
                  <a:pt x="291" y="425"/>
                  <a:pt x="270" y="454"/>
                  <a:pt x="251" y="487"/>
                </a:cubicBezTo>
                <a:cubicBezTo>
                  <a:pt x="248" y="484"/>
                  <a:pt x="248" y="484"/>
                  <a:pt x="248" y="484"/>
                </a:cubicBezTo>
                <a:cubicBezTo>
                  <a:pt x="88" y="454"/>
                  <a:pt x="88" y="454"/>
                  <a:pt x="88" y="454"/>
                </a:cubicBezTo>
                <a:cubicBezTo>
                  <a:pt x="29" y="609"/>
                  <a:pt x="29" y="609"/>
                  <a:pt x="29" y="609"/>
                </a:cubicBezTo>
                <a:cubicBezTo>
                  <a:pt x="171" y="700"/>
                  <a:pt x="171" y="700"/>
                  <a:pt x="171" y="700"/>
                </a:cubicBezTo>
                <a:cubicBezTo>
                  <a:pt x="163" y="735"/>
                  <a:pt x="160" y="770"/>
                  <a:pt x="158" y="808"/>
                </a:cubicBezTo>
                <a:cubicBezTo>
                  <a:pt x="155" y="808"/>
                  <a:pt x="155" y="808"/>
                  <a:pt x="155" y="808"/>
                </a:cubicBezTo>
                <a:cubicBezTo>
                  <a:pt x="0" y="858"/>
                  <a:pt x="0" y="858"/>
                  <a:pt x="0" y="858"/>
                </a:cubicBezTo>
                <a:cubicBezTo>
                  <a:pt x="21" y="1024"/>
                  <a:pt x="21" y="1024"/>
                  <a:pt x="21" y="1024"/>
                </a:cubicBezTo>
                <a:cubicBezTo>
                  <a:pt x="190" y="1035"/>
                  <a:pt x="190" y="1035"/>
                  <a:pt x="190" y="1035"/>
                </a:cubicBezTo>
                <a:cubicBezTo>
                  <a:pt x="201" y="1070"/>
                  <a:pt x="206" y="1088"/>
                  <a:pt x="233" y="1137"/>
                </a:cubicBezTo>
                <a:cubicBezTo>
                  <a:pt x="230" y="1139"/>
                  <a:pt x="230" y="1139"/>
                  <a:pt x="230" y="1139"/>
                </a:cubicBezTo>
                <a:cubicBezTo>
                  <a:pt x="120" y="1254"/>
                  <a:pt x="120" y="1254"/>
                  <a:pt x="120" y="1254"/>
                </a:cubicBezTo>
                <a:cubicBezTo>
                  <a:pt x="219" y="1388"/>
                  <a:pt x="219" y="1388"/>
                  <a:pt x="219" y="1388"/>
                </a:cubicBezTo>
                <a:cubicBezTo>
                  <a:pt x="369" y="1318"/>
                  <a:pt x="369" y="1318"/>
                  <a:pt x="369" y="1318"/>
                </a:cubicBezTo>
                <a:cubicBezTo>
                  <a:pt x="404" y="1351"/>
                  <a:pt x="441" y="1380"/>
                  <a:pt x="481" y="1404"/>
                </a:cubicBezTo>
                <a:cubicBezTo>
                  <a:pt x="479" y="1407"/>
                  <a:pt x="479" y="1407"/>
                  <a:pt x="479" y="1407"/>
                </a:cubicBezTo>
                <a:cubicBezTo>
                  <a:pt x="447" y="1567"/>
                  <a:pt x="447" y="1567"/>
                  <a:pt x="447" y="1567"/>
                </a:cubicBezTo>
                <a:cubicBezTo>
                  <a:pt x="602" y="1631"/>
                  <a:pt x="602" y="1631"/>
                  <a:pt x="602" y="1631"/>
                </a:cubicBezTo>
                <a:cubicBezTo>
                  <a:pt x="693" y="1490"/>
                  <a:pt x="693" y="1490"/>
                  <a:pt x="693" y="1490"/>
                </a:cubicBezTo>
                <a:cubicBezTo>
                  <a:pt x="746" y="1500"/>
                  <a:pt x="802" y="1506"/>
                  <a:pt x="856" y="1503"/>
                </a:cubicBezTo>
                <a:cubicBezTo>
                  <a:pt x="856" y="1508"/>
                  <a:pt x="856" y="1508"/>
                  <a:pt x="856" y="1508"/>
                </a:cubicBezTo>
                <a:cubicBezTo>
                  <a:pt x="917" y="1661"/>
                  <a:pt x="917" y="1661"/>
                  <a:pt x="917" y="1661"/>
                </a:cubicBezTo>
                <a:cubicBezTo>
                  <a:pt x="1080" y="1626"/>
                  <a:pt x="1080" y="1626"/>
                  <a:pt x="1080" y="1626"/>
                </a:cubicBezTo>
                <a:cubicBezTo>
                  <a:pt x="1080" y="1457"/>
                  <a:pt x="1080" y="1457"/>
                  <a:pt x="1080" y="1457"/>
                </a:cubicBezTo>
                <a:lnTo>
                  <a:pt x="1080" y="1457"/>
                </a:lnTo>
                <a:cubicBezTo>
                  <a:pt x="1113" y="1444"/>
                  <a:pt x="1145" y="1428"/>
                  <a:pt x="1177" y="1409"/>
                </a:cubicBezTo>
                <a:cubicBezTo>
                  <a:pt x="1179" y="1412"/>
                  <a:pt x="1179" y="1412"/>
                  <a:pt x="1179" y="1412"/>
                </a:cubicBezTo>
                <a:cubicBezTo>
                  <a:pt x="1305" y="1516"/>
                  <a:pt x="1305" y="1516"/>
                  <a:pt x="1305" y="1516"/>
                </a:cubicBezTo>
                <a:cubicBezTo>
                  <a:pt x="1434" y="1407"/>
                  <a:pt x="1434" y="1407"/>
                  <a:pt x="1434" y="1407"/>
                </a:cubicBezTo>
                <a:cubicBezTo>
                  <a:pt x="1350" y="1260"/>
                  <a:pt x="1350" y="1260"/>
                  <a:pt x="1350" y="1260"/>
                </a:cubicBezTo>
                <a:lnTo>
                  <a:pt x="1350" y="1260"/>
                </a:lnTo>
                <a:cubicBezTo>
                  <a:pt x="1375" y="1233"/>
                  <a:pt x="1396" y="1203"/>
                  <a:pt x="1412" y="1171"/>
                </a:cubicBezTo>
                <a:cubicBezTo>
                  <a:pt x="1418" y="1174"/>
                  <a:pt x="1418" y="1174"/>
                  <a:pt x="1418" y="1174"/>
                </a:cubicBezTo>
                <a:cubicBezTo>
                  <a:pt x="1578" y="1206"/>
                  <a:pt x="1578" y="1206"/>
                  <a:pt x="1578" y="1206"/>
                </a:cubicBezTo>
                <a:cubicBezTo>
                  <a:pt x="1639" y="1048"/>
                  <a:pt x="1639" y="1048"/>
                  <a:pt x="1639" y="1048"/>
                </a:cubicBezTo>
                <a:cubicBezTo>
                  <a:pt x="1495" y="957"/>
                  <a:pt x="1495" y="957"/>
                  <a:pt x="1495" y="957"/>
                </a:cubicBezTo>
                <a:cubicBezTo>
                  <a:pt x="1492" y="957"/>
                  <a:pt x="1492" y="957"/>
                  <a:pt x="1492" y="957"/>
                </a:cubicBezTo>
                <a:cubicBezTo>
                  <a:pt x="1500" y="923"/>
                  <a:pt x="1503" y="888"/>
                  <a:pt x="1506" y="850"/>
                </a:cubicBezTo>
                <a:cubicBezTo>
                  <a:pt x="1511" y="850"/>
                  <a:pt x="1511" y="850"/>
                  <a:pt x="1511" y="850"/>
                </a:cubicBezTo>
                <a:cubicBezTo>
                  <a:pt x="1666" y="799"/>
                  <a:pt x="1666" y="799"/>
                  <a:pt x="1666" y="799"/>
                </a:cubicBezTo>
                <a:cubicBezTo>
                  <a:pt x="1645" y="634"/>
                  <a:pt x="1645" y="634"/>
                  <a:pt x="1645" y="634"/>
                </a:cubicBezTo>
                <a:cubicBezTo>
                  <a:pt x="1476" y="623"/>
                  <a:pt x="1476" y="623"/>
                  <a:pt x="1476" y="623"/>
                </a:cubicBezTo>
                <a:cubicBezTo>
                  <a:pt x="1465" y="615"/>
                  <a:pt x="1465" y="615"/>
                  <a:pt x="1465" y="615"/>
                </a:cubicBezTo>
                <a:cubicBezTo>
                  <a:pt x="1455" y="580"/>
                  <a:pt x="1447" y="553"/>
                  <a:pt x="1418" y="505"/>
                </a:cubicBezTo>
                <a:cubicBezTo>
                  <a:pt x="1423" y="503"/>
                  <a:pt x="1423" y="503"/>
                  <a:pt x="1423" y="503"/>
                </a:cubicBezTo>
                <a:cubicBezTo>
                  <a:pt x="1535" y="414"/>
                  <a:pt x="1535" y="414"/>
                  <a:pt x="1535" y="414"/>
                </a:cubicBezTo>
                <a:cubicBezTo>
                  <a:pt x="1434" y="280"/>
                  <a:pt x="1434" y="280"/>
                  <a:pt x="1434" y="280"/>
                </a:cubicBezTo>
                <a:cubicBezTo>
                  <a:pt x="1289" y="348"/>
                  <a:pt x="1289" y="348"/>
                  <a:pt x="1289" y="348"/>
                </a:cubicBezTo>
                <a:cubicBezTo>
                  <a:pt x="1292" y="345"/>
                  <a:pt x="1292" y="345"/>
                  <a:pt x="1292" y="345"/>
                </a:cubicBezTo>
                <a:cubicBezTo>
                  <a:pt x="1257" y="313"/>
                  <a:pt x="1222" y="280"/>
                  <a:pt x="1182" y="256"/>
                </a:cubicBezTo>
                <a:cubicBezTo>
                  <a:pt x="1188" y="251"/>
                  <a:pt x="1188" y="251"/>
                  <a:pt x="1188" y="251"/>
                </a:cubicBezTo>
                <a:cubicBezTo>
                  <a:pt x="1220" y="91"/>
                  <a:pt x="1220" y="91"/>
                  <a:pt x="1220" y="91"/>
                </a:cubicBezTo>
                <a:cubicBezTo>
                  <a:pt x="1064" y="26"/>
                  <a:pt x="1064" y="26"/>
                  <a:pt x="1064" y="26"/>
                </a:cubicBezTo>
                <a:cubicBezTo>
                  <a:pt x="974" y="168"/>
                  <a:pt x="974" y="168"/>
                  <a:pt x="974" y="168"/>
                </a:cubicBezTo>
                <a:cubicBezTo>
                  <a:pt x="974" y="171"/>
                  <a:pt x="974" y="171"/>
                  <a:pt x="974" y="171"/>
                </a:cubicBezTo>
                <a:cubicBezTo>
                  <a:pt x="920" y="160"/>
                  <a:pt x="866" y="155"/>
                  <a:pt x="810" y="155"/>
                </a:cubicBezTo>
                <a:cubicBezTo>
                  <a:pt x="810" y="149"/>
                  <a:pt x="810" y="149"/>
                  <a:pt x="810" y="149"/>
                </a:cubicBezTo>
                <a:cubicBezTo>
                  <a:pt x="749" y="0"/>
                  <a:pt x="749" y="0"/>
                  <a:pt x="749" y="0"/>
                </a:cubicBezTo>
                <a:cubicBezTo>
                  <a:pt x="586" y="32"/>
                  <a:pt x="586" y="32"/>
                  <a:pt x="586" y="32"/>
                </a:cubicBezTo>
                <a:cubicBezTo>
                  <a:pt x="586" y="200"/>
                  <a:pt x="586" y="200"/>
                  <a:pt x="586" y="200"/>
                </a:cubicBezTo>
                <a:lnTo>
                  <a:pt x="586" y="203"/>
                </a:lnTo>
                <a:close/>
                <a:moveTo>
                  <a:pt x="1281" y="495"/>
                </a:moveTo>
                <a:lnTo>
                  <a:pt x="1281" y="495"/>
                </a:lnTo>
                <a:cubicBezTo>
                  <a:pt x="1465" y="743"/>
                  <a:pt x="1412" y="1094"/>
                  <a:pt x="1166" y="1278"/>
                </a:cubicBezTo>
                <a:cubicBezTo>
                  <a:pt x="917" y="1463"/>
                  <a:pt x="567" y="1412"/>
                  <a:pt x="382" y="1163"/>
                </a:cubicBezTo>
                <a:cubicBezTo>
                  <a:pt x="198" y="917"/>
                  <a:pt x="248" y="567"/>
                  <a:pt x="497" y="382"/>
                </a:cubicBezTo>
                <a:cubicBezTo>
                  <a:pt x="746" y="198"/>
                  <a:pt x="1096" y="249"/>
                  <a:pt x="1281" y="495"/>
                </a:cubicBezTo>
                <a:close/>
              </a:path>
            </a:pathLst>
          </a:custGeom>
          <a:solidFill>
            <a:schemeClr val="accent5"/>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28" name="Freeform 197"/>
          <p:cNvSpPr>
            <a:spLocks noChangeArrowheads="1"/>
          </p:cNvSpPr>
          <p:nvPr/>
        </p:nvSpPr>
        <p:spPr bwMode="auto">
          <a:xfrm>
            <a:off x="4112767" y="2454084"/>
            <a:ext cx="1395624" cy="1412690"/>
          </a:xfrm>
          <a:custGeom>
            <a:avLst/>
            <a:gdLst>
              <a:gd name="T0" fmla="*/ 586 w 1667"/>
              <a:gd name="T1" fmla="*/ 203 h 1662"/>
              <a:gd name="T2" fmla="*/ 487 w 1667"/>
              <a:gd name="T3" fmla="*/ 246 h 1662"/>
              <a:gd name="T4" fmla="*/ 233 w 1667"/>
              <a:gd name="T5" fmla="*/ 251 h 1662"/>
              <a:gd name="T6" fmla="*/ 251 w 1667"/>
              <a:gd name="T7" fmla="*/ 487 h 1662"/>
              <a:gd name="T8" fmla="*/ 88 w 1667"/>
              <a:gd name="T9" fmla="*/ 454 h 1662"/>
              <a:gd name="T10" fmla="*/ 171 w 1667"/>
              <a:gd name="T11" fmla="*/ 700 h 1662"/>
              <a:gd name="T12" fmla="*/ 155 w 1667"/>
              <a:gd name="T13" fmla="*/ 808 h 1662"/>
              <a:gd name="T14" fmla="*/ 21 w 1667"/>
              <a:gd name="T15" fmla="*/ 1024 h 1662"/>
              <a:gd name="T16" fmla="*/ 233 w 1667"/>
              <a:gd name="T17" fmla="*/ 1137 h 1662"/>
              <a:gd name="T18" fmla="*/ 120 w 1667"/>
              <a:gd name="T19" fmla="*/ 1254 h 1662"/>
              <a:gd name="T20" fmla="*/ 369 w 1667"/>
              <a:gd name="T21" fmla="*/ 1318 h 1662"/>
              <a:gd name="T22" fmla="*/ 479 w 1667"/>
              <a:gd name="T23" fmla="*/ 1407 h 1662"/>
              <a:gd name="T24" fmla="*/ 602 w 1667"/>
              <a:gd name="T25" fmla="*/ 1631 h 1662"/>
              <a:gd name="T26" fmla="*/ 856 w 1667"/>
              <a:gd name="T27" fmla="*/ 1503 h 1662"/>
              <a:gd name="T28" fmla="*/ 917 w 1667"/>
              <a:gd name="T29" fmla="*/ 1661 h 1662"/>
              <a:gd name="T30" fmla="*/ 1080 w 1667"/>
              <a:gd name="T31" fmla="*/ 1457 h 1662"/>
              <a:gd name="T32" fmla="*/ 1177 w 1667"/>
              <a:gd name="T33" fmla="*/ 1409 h 1662"/>
              <a:gd name="T34" fmla="*/ 1305 w 1667"/>
              <a:gd name="T35" fmla="*/ 1516 h 1662"/>
              <a:gd name="T36" fmla="*/ 1350 w 1667"/>
              <a:gd name="T37" fmla="*/ 1260 h 1662"/>
              <a:gd name="T38" fmla="*/ 1412 w 1667"/>
              <a:gd name="T39" fmla="*/ 1171 h 1662"/>
              <a:gd name="T40" fmla="*/ 1578 w 1667"/>
              <a:gd name="T41" fmla="*/ 1206 h 1662"/>
              <a:gd name="T42" fmla="*/ 1495 w 1667"/>
              <a:gd name="T43" fmla="*/ 957 h 1662"/>
              <a:gd name="T44" fmla="*/ 1506 w 1667"/>
              <a:gd name="T45" fmla="*/ 850 h 1662"/>
              <a:gd name="T46" fmla="*/ 1666 w 1667"/>
              <a:gd name="T47" fmla="*/ 799 h 1662"/>
              <a:gd name="T48" fmla="*/ 1476 w 1667"/>
              <a:gd name="T49" fmla="*/ 623 h 1662"/>
              <a:gd name="T50" fmla="*/ 1418 w 1667"/>
              <a:gd name="T51" fmla="*/ 505 h 1662"/>
              <a:gd name="T52" fmla="*/ 1535 w 1667"/>
              <a:gd name="T53" fmla="*/ 414 h 1662"/>
              <a:gd name="T54" fmla="*/ 1289 w 1667"/>
              <a:gd name="T55" fmla="*/ 348 h 1662"/>
              <a:gd name="T56" fmla="*/ 1182 w 1667"/>
              <a:gd name="T57" fmla="*/ 256 h 1662"/>
              <a:gd name="T58" fmla="*/ 1220 w 1667"/>
              <a:gd name="T59" fmla="*/ 91 h 1662"/>
              <a:gd name="T60" fmla="*/ 974 w 1667"/>
              <a:gd name="T61" fmla="*/ 168 h 1662"/>
              <a:gd name="T62" fmla="*/ 810 w 1667"/>
              <a:gd name="T63" fmla="*/ 155 h 1662"/>
              <a:gd name="T64" fmla="*/ 749 w 1667"/>
              <a:gd name="T65" fmla="*/ 0 h 1662"/>
              <a:gd name="T66" fmla="*/ 586 w 1667"/>
              <a:gd name="T67" fmla="*/ 200 h 1662"/>
              <a:gd name="T68" fmla="*/ 1281 w 1667"/>
              <a:gd name="T69" fmla="*/ 495 h 1662"/>
              <a:gd name="T70" fmla="*/ 1166 w 1667"/>
              <a:gd name="T71" fmla="*/ 1278 h 1662"/>
              <a:gd name="T72" fmla="*/ 497 w 1667"/>
              <a:gd name="T73" fmla="*/ 38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7" h="1662">
                <a:moveTo>
                  <a:pt x="586" y="203"/>
                </a:moveTo>
                <a:lnTo>
                  <a:pt x="586" y="203"/>
                </a:lnTo>
                <a:cubicBezTo>
                  <a:pt x="553" y="214"/>
                  <a:pt x="521" y="230"/>
                  <a:pt x="489" y="249"/>
                </a:cubicBezTo>
                <a:cubicBezTo>
                  <a:pt x="487" y="246"/>
                  <a:pt x="487" y="246"/>
                  <a:pt x="487" y="246"/>
                </a:cubicBezTo>
                <a:cubicBezTo>
                  <a:pt x="361" y="141"/>
                  <a:pt x="361" y="141"/>
                  <a:pt x="361" y="141"/>
                </a:cubicBezTo>
                <a:cubicBezTo>
                  <a:pt x="233" y="251"/>
                  <a:pt x="233" y="251"/>
                  <a:pt x="233" y="251"/>
                </a:cubicBezTo>
                <a:cubicBezTo>
                  <a:pt x="316" y="398"/>
                  <a:pt x="316" y="398"/>
                  <a:pt x="316" y="398"/>
                </a:cubicBezTo>
                <a:cubicBezTo>
                  <a:pt x="291" y="425"/>
                  <a:pt x="270" y="454"/>
                  <a:pt x="251" y="487"/>
                </a:cubicBezTo>
                <a:cubicBezTo>
                  <a:pt x="248" y="484"/>
                  <a:pt x="248" y="484"/>
                  <a:pt x="248" y="484"/>
                </a:cubicBezTo>
                <a:cubicBezTo>
                  <a:pt x="88" y="454"/>
                  <a:pt x="88" y="454"/>
                  <a:pt x="88" y="454"/>
                </a:cubicBezTo>
                <a:cubicBezTo>
                  <a:pt x="29" y="609"/>
                  <a:pt x="29" y="609"/>
                  <a:pt x="29" y="609"/>
                </a:cubicBezTo>
                <a:cubicBezTo>
                  <a:pt x="171" y="700"/>
                  <a:pt x="171" y="700"/>
                  <a:pt x="171" y="700"/>
                </a:cubicBezTo>
                <a:cubicBezTo>
                  <a:pt x="163" y="735"/>
                  <a:pt x="160" y="770"/>
                  <a:pt x="158" y="808"/>
                </a:cubicBezTo>
                <a:cubicBezTo>
                  <a:pt x="155" y="808"/>
                  <a:pt x="155" y="808"/>
                  <a:pt x="155" y="808"/>
                </a:cubicBezTo>
                <a:cubicBezTo>
                  <a:pt x="0" y="858"/>
                  <a:pt x="0" y="858"/>
                  <a:pt x="0" y="858"/>
                </a:cubicBezTo>
                <a:cubicBezTo>
                  <a:pt x="21" y="1024"/>
                  <a:pt x="21" y="1024"/>
                  <a:pt x="21" y="1024"/>
                </a:cubicBezTo>
                <a:cubicBezTo>
                  <a:pt x="190" y="1035"/>
                  <a:pt x="190" y="1035"/>
                  <a:pt x="190" y="1035"/>
                </a:cubicBezTo>
                <a:cubicBezTo>
                  <a:pt x="201" y="1070"/>
                  <a:pt x="206" y="1088"/>
                  <a:pt x="233" y="1137"/>
                </a:cubicBezTo>
                <a:cubicBezTo>
                  <a:pt x="230" y="1139"/>
                  <a:pt x="230" y="1139"/>
                  <a:pt x="230" y="1139"/>
                </a:cubicBezTo>
                <a:cubicBezTo>
                  <a:pt x="120" y="1254"/>
                  <a:pt x="120" y="1254"/>
                  <a:pt x="120" y="1254"/>
                </a:cubicBezTo>
                <a:cubicBezTo>
                  <a:pt x="219" y="1388"/>
                  <a:pt x="219" y="1388"/>
                  <a:pt x="219" y="1388"/>
                </a:cubicBezTo>
                <a:cubicBezTo>
                  <a:pt x="369" y="1318"/>
                  <a:pt x="369" y="1318"/>
                  <a:pt x="369" y="1318"/>
                </a:cubicBezTo>
                <a:cubicBezTo>
                  <a:pt x="404" y="1351"/>
                  <a:pt x="441" y="1380"/>
                  <a:pt x="481" y="1404"/>
                </a:cubicBezTo>
                <a:cubicBezTo>
                  <a:pt x="479" y="1407"/>
                  <a:pt x="479" y="1407"/>
                  <a:pt x="479" y="1407"/>
                </a:cubicBezTo>
                <a:cubicBezTo>
                  <a:pt x="447" y="1567"/>
                  <a:pt x="447" y="1567"/>
                  <a:pt x="447" y="1567"/>
                </a:cubicBezTo>
                <a:cubicBezTo>
                  <a:pt x="602" y="1631"/>
                  <a:pt x="602" y="1631"/>
                  <a:pt x="602" y="1631"/>
                </a:cubicBezTo>
                <a:cubicBezTo>
                  <a:pt x="693" y="1490"/>
                  <a:pt x="693" y="1490"/>
                  <a:pt x="693" y="1490"/>
                </a:cubicBezTo>
                <a:cubicBezTo>
                  <a:pt x="746" y="1500"/>
                  <a:pt x="802" y="1506"/>
                  <a:pt x="856" y="1503"/>
                </a:cubicBezTo>
                <a:cubicBezTo>
                  <a:pt x="856" y="1508"/>
                  <a:pt x="856" y="1508"/>
                  <a:pt x="856" y="1508"/>
                </a:cubicBezTo>
                <a:cubicBezTo>
                  <a:pt x="917" y="1661"/>
                  <a:pt x="917" y="1661"/>
                  <a:pt x="917" y="1661"/>
                </a:cubicBezTo>
                <a:cubicBezTo>
                  <a:pt x="1080" y="1626"/>
                  <a:pt x="1080" y="1626"/>
                  <a:pt x="1080" y="1626"/>
                </a:cubicBezTo>
                <a:cubicBezTo>
                  <a:pt x="1080" y="1457"/>
                  <a:pt x="1080" y="1457"/>
                  <a:pt x="1080" y="1457"/>
                </a:cubicBezTo>
                <a:lnTo>
                  <a:pt x="1080" y="1457"/>
                </a:lnTo>
                <a:cubicBezTo>
                  <a:pt x="1113" y="1444"/>
                  <a:pt x="1145" y="1428"/>
                  <a:pt x="1177" y="1409"/>
                </a:cubicBezTo>
                <a:cubicBezTo>
                  <a:pt x="1179" y="1412"/>
                  <a:pt x="1179" y="1412"/>
                  <a:pt x="1179" y="1412"/>
                </a:cubicBezTo>
                <a:cubicBezTo>
                  <a:pt x="1305" y="1516"/>
                  <a:pt x="1305" y="1516"/>
                  <a:pt x="1305" y="1516"/>
                </a:cubicBezTo>
                <a:cubicBezTo>
                  <a:pt x="1434" y="1407"/>
                  <a:pt x="1434" y="1407"/>
                  <a:pt x="1434" y="1407"/>
                </a:cubicBezTo>
                <a:cubicBezTo>
                  <a:pt x="1350" y="1260"/>
                  <a:pt x="1350" y="1260"/>
                  <a:pt x="1350" y="1260"/>
                </a:cubicBezTo>
                <a:lnTo>
                  <a:pt x="1350" y="1260"/>
                </a:lnTo>
                <a:cubicBezTo>
                  <a:pt x="1375" y="1233"/>
                  <a:pt x="1396" y="1203"/>
                  <a:pt x="1412" y="1171"/>
                </a:cubicBezTo>
                <a:cubicBezTo>
                  <a:pt x="1418" y="1174"/>
                  <a:pt x="1418" y="1174"/>
                  <a:pt x="1418" y="1174"/>
                </a:cubicBezTo>
                <a:cubicBezTo>
                  <a:pt x="1578" y="1206"/>
                  <a:pt x="1578" y="1206"/>
                  <a:pt x="1578" y="1206"/>
                </a:cubicBezTo>
                <a:cubicBezTo>
                  <a:pt x="1639" y="1048"/>
                  <a:pt x="1639" y="1048"/>
                  <a:pt x="1639" y="1048"/>
                </a:cubicBezTo>
                <a:cubicBezTo>
                  <a:pt x="1495" y="957"/>
                  <a:pt x="1495" y="957"/>
                  <a:pt x="1495" y="957"/>
                </a:cubicBezTo>
                <a:cubicBezTo>
                  <a:pt x="1492" y="957"/>
                  <a:pt x="1492" y="957"/>
                  <a:pt x="1492" y="957"/>
                </a:cubicBezTo>
                <a:cubicBezTo>
                  <a:pt x="1500" y="923"/>
                  <a:pt x="1503" y="888"/>
                  <a:pt x="1506" y="850"/>
                </a:cubicBezTo>
                <a:cubicBezTo>
                  <a:pt x="1511" y="850"/>
                  <a:pt x="1511" y="850"/>
                  <a:pt x="1511" y="850"/>
                </a:cubicBezTo>
                <a:cubicBezTo>
                  <a:pt x="1666" y="799"/>
                  <a:pt x="1666" y="799"/>
                  <a:pt x="1666" y="799"/>
                </a:cubicBezTo>
                <a:cubicBezTo>
                  <a:pt x="1645" y="634"/>
                  <a:pt x="1645" y="634"/>
                  <a:pt x="1645" y="634"/>
                </a:cubicBezTo>
                <a:cubicBezTo>
                  <a:pt x="1476" y="623"/>
                  <a:pt x="1476" y="623"/>
                  <a:pt x="1476" y="623"/>
                </a:cubicBezTo>
                <a:cubicBezTo>
                  <a:pt x="1465" y="615"/>
                  <a:pt x="1465" y="615"/>
                  <a:pt x="1465" y="615"/>
                </a:cubicBezTo>
                <a:cubicBezTo>
                  <a:pt x="1455" y="580"/>
                  <a:pt x="1447" y="553"/>
                  <a:pt x="1418" y="505"/>
                </a:cubicBezTo>
                <a:cubicBezTo>
                  <a:pt x="1423" y="503"/>
                  <a:pt x="1423" y="503"/>
                  <a:pt x="1423" y="503"/>
                </a:cubicBezTo>
                <a:cubicBezTo>
                  <a:pt x="1535" y="414"/>
                  <a:pt x="1535" y="414"/>
                  <a:pt x="1535" y="414"/>
                </a:cubicBezTo>
                <a:cubicBezTo>
                  <a:pt x="1434" y="280"/>
                  <a:pt x="1434" y="280"/>
                  <a:pt x="1434" y="280"/>
                </a:cubicBezTo>
                <a:cubicBezTo>
                  <a:pt x="1289" y="348"/>
                  <a:pt x="1289" y="348"/>
                  <a:pt x="1289" y="348"/>
                </a:cubicBezTo>
                <a:cubicBezTo>
                  <a:pt x="1292" y="345"/>
                  <a:pt x="1292" y="345"/>
                  <a:pt x="1292" y="345"/>
                </a:cubicBezTo>
                <a:cubicBezTo>
                  <a:pt x="1257" y="313"/>
                  <a:pt x="1222" y="280"/>
                  <a:pt x="1182" y="256"/>
                </a:cubicBezTo>
                <a:cubicBezTo>
                  <a:pt x="1188" y="251"/>
                  <a:pt x="1188" y="251"/>
                  <a:pt x="1188" y="251"/>
                </a:cubicBezTo>
                <a:cubicBezTo>
                  <a:pt x="1220" y="91"/>
                  <a:pt x="1220" y="91"/>
                  <a:pt x="1220" y="91"/>
                </a:cubicBezTo>
                <a:cubicBezTo>
                  <a:pt x="1064" y="26"/>
                  <a:pt x="1064" y="26"/>
                  <a:pt x="1064" y="26"/>
                </a:cubicBezTo>
                <a:cubicBezTo>
                  <a:pt x="974" y="168"/>
                  <a:pt x="974" y="168"/>
                  <a:pt x="974" y="168"/>
                </a:cubicBezTo>
                <a:cubicBezTo>
                  <a:pt x="974" y="171"/>
                  <a:pt x="974" y="171"/>
                  <a:pt x="974" y="171"/>
                </a:cubicBezTo>
                <a:cubicBezTo>
                  <a:pt x="920" y="160"/>
                  <a:pt x="866" y="155"/>
                  <a:pt x="810" y="155"/>
                </a:cubicBezTo>
                <a:cubicBezTo>
                  <a:pt x="810" y="149"/>
                  <a:pt x="810" y="149"/>
                  <a:pt x="810" y="149"/>
                </a:cubicBezTo>
                <a:cubicBezTo>
                  <a:pt x="749" y="0"/>
                  <a:pt x="749" y="0"/>
                  <a:pt x="749" y="0"/>
                </a:cubicBezTo>
                <a:cubicBezTo>
                  <a:pt x="586" y="32"/>
                  <a:pt x="586" y="32"/>
                  <a:pt x="586" y="32"/>
                </a:cubicBezTo>
                <a:cubicBezTo>
                  <a:pt x="586" y="200"/>
                  <a:pt x="586" y="200"/>
                  <a:pt x="586" y="200"/>
                </a:cubicBezTo>
                <a:lnTo>
                  <a:pt x="586" y="203"/>
                </a:lnTo>
                <a:close/>
                <a:moveTo>
                  <a:pt x="1281" y="495"/>
                </a:moveTo>
                <a:lnTo>
                  <a:pt x="1281" y="495"/>
                </a:lnTo>
                <a:cubicBezTo>
                  <a:pt x="1465" y="743"/>
                  <a:pt x="1412" y="1094"/>
                  <a:pt x="1166" y="1278"/>
                </a:cubicBezTo>
                <a:cubicBezTo>
                  <a:pt x="917" y="1463"/>
                  <a:pt x="567" y="1412"/>
                  <a:pt x="382" y="1163"/>
                </a:cubicBezTo>
                <a:cubicBezTo>
                  <a:pt x="198" y="917"/>
                  <a:pt x="248" y="567"/>
                  <a:pt x="497" y="382"/>
                </a:cubicBezTo>
                <a:cubicBezTo>
                  <a:pt x="746" y="198"/>
                  <a:pt x="1096" y="249"/>
                  <a:pt x="1281" y="495"/>
                </a:cubicBezTo>
                <a:close/>
              </a:path>
            </a:pathLst>
          </a:custGeom>
          <a:solidFill>
            <a:schemeClr val="accent6"/>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
        <p:nvSpPr>
          <p:cNvPr id="29" name="Freeform 197"/>
          <p:cNvSpPr>
            <a:spLocks noChangeArrowheads="1"/>
          </p:cNvSpPr>
          <p:nvPr/>
        </p:nvSpPr>
        <p:spPr bwMode="auto">
          <a:xfrm>
            <a:off x="5426301" y="1669902"/>
            <a:ext cx="1395624" cy="1412690"/>
          </a:xfrm>
          <a:custGeom>
            <a:avLst/>
            <a:gdLst>
              <a:gd name="T0" fmla="*/ 586 w 1667"/>
              <a:gd name="T1" fmla="*/ 203 h 1662"/>
              <a:gd name="T2" fmla="*/ 487 w 1667"/>
              <a:gd name="T3" fmla="*/ 246 h 1662"/>
              <a:gd name="T4" fmla="*/ 233 w 1667"/>
              <a:gd name="T5" fmla="*/ 251 h 1662"/>
              <a:gd name="T6" fmla="*/ 251 w 1667"/>
              <a:gd name="T7" fmla="*/ 487 h 1662"/>
              <a:gd name="T8" fmla="*/ 88 w 1667"/>
              <a:gd name="T9" fmla="*/ 454 h 1662"/>
              <a:gd name="T10" fmla="*/ 171 w 1667"/>
              <a:gd name="T11" fmla="*/ 700 h 1662"/>
              <a:gd name="T12" fmla="*/ 155 w 1667"/>
              <a:gd name="T13" fmla="*/ 808 h 1662"/>
              <a:gd name="T14" fmla="*/ 21 w 1667"/>
              <a:gd name="T15" fmla="*/ 1024 h 1662"/>
              <a:gd name="T16" fmla="*/ 233 w 1667"/>
              <a:gd name="T17" fmla="*/ 1137 h 1662"/>
              <a:gd name="T18" fmla="*/ 120 w 1667"/>
              <a:gd name="T19" fmla="*/ 1254 h 1662"/>
              <a:gd name="T20" fmla="*/ 369 w 1667"/>
              <a:gd name="T21" fmla="*/ 1318 h 1662"/>
              <a:gd name="T22" fmla="*/ 479 w 1667"/>
              <a:gd name="T23" fmla="*/ 1407 h 1662"/>
              <a:gd name="T24" fmla="*/ 602 w 1667"/>
              <a:gd name="T25" fmla="*/ 1631 h 1662"/>
              <a:gd name="T26" fmla="*/ 856 w 1667"/>
              <a:gd name="T27" fmla="*/ 1503 h 1662"/>
              <a:gd name="T28" fmla="*/ 917 w 1667"/>
              <a:gd name="T29" fmla="*/ 1661 h 1662"/>
              <a:gd name="T30" fmla="*/ 1080 w 1667"/>
              <a:gd name="T31" fmla="*/ 1457 h 1662"/>
              <a:gd name="T32" fmla="*/ 1177 w 1667"/>
              <a:gd name="T33" fmla="*/ 1409 h 1662"/>
              <a:gd name="T34" fmla="*/ 1305 w 1667"/>
              <a:gd name="T35" fmla="*/ 1516 h 1662"/>
              <a:gd name="T36" fmla="*/ 1350 w 1667"/>
              <a:gd name="T37" fmla="*/ 1260 h 1662"/>
              <a:gd name="T38" fmla="*/ 1412 w 1667"/>
              <a:gd name="T39" fmla="*/ 1171 h 1662"/>
              <a:gd name="T40" fmla="*/ 1578 w 1667"/>
              <a:gd name="T41" fmla="*/ 1206 h 1662"/>
              <a:gd name="T42" fmla="*/ 1495 w 1667"/>
              <a:gd name="T43" fmla="*/ 957 h 1662"/>
              <a:gd name="T44" fmla="*/ 1506 w 1667"/>
              <a:gd name="T45" fmla="*/ 850 h 1662"/>
              <a:gd name="T46" fmla="*/ 1666 w 1667"/>
              <a:gd name="T47" fmla="*/ 799 h 1662"/>
              <a:gd name="T48" fmla="*/ 1476 w 1667"/>
              <a:gd name="T49" fmla="*/ 623 h 1662"/>
              <a:gd name="T50" fmla="*/ 1418 w 1667"/>
              <a:gd name="T51" fmla="*/ 505 h 1662"/>
              <a:gd name="T52" fmla="*/ 1535 w 1667"/>
              <a:gd name="T53" fmla="*/ 414 h 1662"/>
              <a:gd name="T54" fmla="*/ 1289 w 1667"/>
              <a:gd name="T55" fmla="*/ 348 h 1662"/>
              <a:gd name="T56" fmla="*/ 1182 w 1667"/>
              <a:gd name="T57" fmla="*/ 256 h 1662"/>
              <a:gd name="T58" fmla="*/ 1220 w 1667"/>
              <a:gd name="T59" fmla="*/ 91 h 1662"/>
              <a:gd name="T60" fmla="*/ 974 w 1667"/>
              <a:gd name="T61" fmla="*/ 168 h 1662"/>
              <a:gd name="T62" fmla="*/ 810 w 1667"/>
              <a:gd name="T63" fmla="*/ 155 h 1662"/>
              <a:gd name="T64" fmla="*/ 749 w 1667"/>
              <a:gd name="T65" fmla="*/ 0 h 1662"/>
              <a:gd name="T66" fmla="*/ 586 w 1667"/>
              <a:gd name="T67" fmla="*/ 200 h 1662"/>
              <a:gd name="T68" fmla="*/ 1281 w 1667"/>
              <a:gd name="T69" fmla="*/ 495 h 1662"/>
              <a:gd name="T70" fmla="*/ 1166 w 1667"/>
              <a:gd name="T71" fmla="*/ 1278 h 1662"/>
              <a:gd name="T72" fmla="*/ 497 w 1667"/>
              <a:gd name="T73" fmla="*/ 382 h 1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7" h="1662">
                <a:moveTo>
                  <a:pt x="586" y="203"/>
                </a:moveTo>
                <a:lnTo>
                  <a:pt x="586" y="203"/>
                </a:lnTo>
                <a:cubicBezTo>
                  <a:pt x="553" y="214"/>
                  <a:pt x="521" y="230"/>
                  <a:pt x="489" y="249"/>
                </a:cubicBezTo>
                <a:cubicBezTo>
                  <a:pt x="487" y="246"/>
                  <a:pt x="487" y="246"/>
                  <a:pt x="487" y="246"/>
                </a:cubicBezTo>
                <a:cubicBezTo>
                  <a:pt x="361" y="141"/>
                  <a:pt x="361" y="141"/>
                  <a:pt x="361" y="141"/>
                </a:cubicBezTo>
                <a:cubicBezTo>
                  <a:pt x="233" y="251"/>
                  <a:pt x="233" y="251"/>
                  <a:pt x="233" y="251"/>
                </a:cubicBezTo>
                <a:cubicBezTo>
                  <a:pt x="316" y="398"/>
                  <a:pt x="316" y="398"/>
                  <a:pt x="316" y="398"/>
                </a:cubicBezTo>
                <a:cubicBezTo>
                  <a:pt x="291" y="425"/>
                  <a:pt x="270" y="454"/>
                  <a:pt x="251" y="487"/>
                </a:cubicBezTo>
                <a:cubicBezTo>
                  <a:pt x="248" y="484"/>
                  <a:pt x="248" y="484"/>
                  <a:pt x="248" y="484"/>
                </a:cubicBezTo>
                <a:cubicBezTo>
                  <a:pt x="88" y="454"/>
                  <a:pt x="88" y="454"/>
                  <a:pt x="88" y="454"/>
                </a:cubicBezTo>
                <a:cubicBezTo>
                  <a:pt x="29" y="609"/>
                  <a:pt x="29" y="609"/>
                  <a:pt x="29" y="609"/>
                </a:cubicBezTo>
                <a:cubicBezTo>
                  <a:pt x="171" y="700"/>
                  <a:pt x="171" y="700"/>
                  <a:pt x="171" y="700"/>
                </a:cubicBezTo>
                <a:cubicBezTo>
                  <a:pt x="163" y="735"/>
                  <a:pt x="160" y="770"/>
                  <a:pt x="158" y="808"/>
                </a:cubicBezTo>
                <a:cubicBezTo>
                  <a:pt x="155" y="808"/>
                  <a:pt x="155" y="808"/>
                  <a:pt x="155" y="808"/>
                </a:cubicBezTo>
                <a:cubicBezTo>
                  <a:pt x="0" y="858"/>
                  <a:pt x="0" y="858"/>
                  <a:pt x="0" y="858"/>
                </a:cubicBezTo>
                <a:cubicBezTo>
                  <a:pt x="21" y="1024"/>
                  <a:pt x="21" y="1024"/>
                  <a:pt x="21" y="1024"/>
                </a:cubicBezTo>
                <a:cubicBezTo>
                  <a:pt x="190" y="1035"/>
                  <a:pt x="190" y="1035"/>
                  <a:pt x="190" y="1035"/>
                </a:cubicBezTo>
                <a:cubicBezTo>
                  <a:pt x="201" y="1070"/>
                  <a:pt x="206" y="1088"/>
                  <a:pt x="233" y="1137"/>
                </a:cubicBezTo>
                <a:cubicBezTo>
                  <a:pt x="230" y="1139"/>
                  <a:pt x="230" y="1139"/>
                  <a:pt x="230" y="1139"/>
                </a:cubicBezTo>
                <a:cubicBezTo>
                  <a:pt x="120" y="1254"/>
                  <a:pt x="120" y="1254"/>
                  <a:pt x="120" y="1254"/>
                </a:cubicBezTo>
                <a:cubicBezTo>
                  <a:pt x="219" y="1388"/>
                  <a:pt x="219" y="1388"/>
                  <a:pt x="219" y="1388"/>
                </a:cubicBezTo>
                <a:cubicBezTo>
                  <a:pt x="369" y="1318"/>
                  <a:pt x="369" y="1318"/>
                  <a:pt x="369" y="1318"/>
                </a:cubicBezTo>
                <a:cubicBezTo>
                  <a:pt x="404" y="1351"/>
                  <a:pt x="441" y="1380"/>
                  <a:pt x="481" y="1404"/>
                </a:cubicBezTo>
                <a:cubicBezTo>
                  <a:pt x="479" y="1407"/>
                  <a:pt x="479" y="1407"/>
                  <a:pt x="479" y="1407"/>
                </a:cubicBezTo>
                <a:cubicBezTo>
                  <a:pt x="447" y="1567"/>
                  <a:pt x="447" y="1567"/>
                  <a:pt x="447" y="1567"/>
                </a:cubicBezTo>
                <a:cubicBezTo>
                  <a:pt x="602" y="1631"/>
                  <a:pt x="602" y="1631"/>
                  <a:pt x="602" y="1631"/>
                </a:cubicBezTo>
                <a:cubicBezTo>
                  <a:pt x="693" y="1490"/>
                  <a:pt x="693" y="1490"/>
                  <a:pt x="693" y="1490"/>
                </a:cubicBezTo>
                <a:cubicBezTo>
                  <a:pt x="746" y="1500"/>
                  <a:pt x="802" y="1506"/>
                  <a:pt x="856" y="1503"/>
                </a:cubicBezTo>
                <a:cubicBezTo>
                  <a:pt x="856" y="1508"/>
                  <a:pt x="856" y="1508"/>
                  <a:pt x="856" y="1508"/>
                </a:cubicBezTo>
                <a:cubicBezTo>
                  <a:pt x="917" y="1661"/>
                  <a:pt x="917" y="1661"/>
                  <a:pt x="917" y="1661"/>
                </a:cubicBezTo>
                <a:cubicBezTo>
                  <a:pt x="1080" y="1626"/>
                  <a:pt x="1080" y="1626"/>
                  <a:pt x="1080" y="1626"/>
                </a:cubicBezTo>
                <a:cubicBezTo>
                  <a:pt x="1080" y="1457"/>
                  <a:pt x="1080" y="1457"/>
                  <a:pt x="1080" y="1457"/>
                </a:cubicBezTo>
                <a:lnTo>
                  <a:pt x="1080" y="1457"/>
                </a:lnTo>
                <a:cubicBezTo>
                  <a:pt x="1113" y="1444"/>
                  <a:pt x="1145" y="1428"/>
                  <a:pt x="1177" y="1409"/>
                </a:cubicBezTo>
                <a:cubicBezTo>
                  <a:pt x="1179" y="1412"/>
                  <a:pt x="1179" y="1412"/>
                  <a:pt x="1179" y="1412"/>
                </a:cubicBezTo>
                <a:cubicBezTo>
                  <a:pt x="1305" y="1516"/>
                  <a:pt x="1305" y="1516"/>
                  <a:pt x="1305" y="1516"/>
                </a:cubicBezTo>
                <a:cubicBezTo>
                  <a:pt x="1434" y="1407"/>
                  <a:pt x="1434" y="1407"/>
                  <a:pt x="1434" y="1407"/>
                </a:cubicBezTo>
                <a:cubicBezTo>
                  <a:pt x="1350" y="1260"/>
                  <a:pt x="1350" y="1260"/>
                  <a:pt x="1350" y="1260"/>
                </a:cubicBezTo>
                <a:lnTo>
                  <a:pt x="1350" y="1260"/>
                </a:lnTo>
                <a:cubicBezTo>
                  <a:pt x="1375" y="1233"/>
                  <a:pt x="1396" y="1203"/>
                  <a:pt x="1412" y="1171"/>
                </a:cubicBezTo>
                <a:cubicBezTo>
                  <a:pt x="1418" y="1174"/>
                  <a:pt x="1418" y="1174"/>
                  <a:pt x="1418" y="1174"/>
                </a:cubicBezTo>
                <a:cubicBezTo>
                  <a:pt x="1578" y="1206"/>
                  <a:pt x="1578" y="1206"/>
                  <a:pt x="1578" y="1206"/>
                </a:cubicBezTo>
                <a:cubicBezTo>
                  <a:pt x="1639" y="1048"/>
                  <a:pt x="1639" y="1048"/>
                  <a:pt x="1639" y="1048"/>
                </a:cubicBezTo>
                <a:cubicBezTo>
                  <a:pt x="1495" y="957"/>
                  <a:pt x="1495" y="957"/>
                  <a:pt x="1495" y="957"/>
                </a:cubicBezTo>
                <a:cubicBezTo>
                  <a:pt x="1492" y="957"/>
                  <a:pt x="1492" y="957"/>
                  <a:pt x="1492" y="957"/>
                </a:cubicBezTo>
                <a:cubicBezTo>
                  <a:pt x="1500" y="923"/>
                  <a:pt x="1503" y="888"/>
                  <a:pt x="1506" y="850"/>
                </a:cubicBezTo>
                <a:cubicBezTo>
                  <a:pt x="1511" y="850"/>
                  <a:pt x="1511" y="850"/>
                  <a:pt x="1511" y="850"/>
                </a:cubicBezTo>
                <a:cubicBezTo>
                  <a:pt x="1666" y="799"/>
                  <a:pt x="1666" y="799"/>
                  <a:pt x="1666" y="799"/>
                </a:cubicBezTo>
                <a:cubicBezTo>
                  <a:pt x="1645" y="634"/>
                  <a:pt x="1645" y="634"/>
                  <a:pt x="1645" y="634"/>
                </a:cubicBezTo>
                <a:cubicBezTo>
                  <a:pt x="1476" y="623"/>
                  <a:pt x="1476" y="623"/>
                  <a:pt x="1476" y="623"/>
                </a:cubicBezTo>
                <a:cubicBezTo>
                  <a:pt x="1465" y="615"/>
                  <a:pt x="1465" y="615"/>
                  <a:pt x="1465" y="615"/>
                </a:cubicBezTo>
                <a:cubicBezTo>
                  <a:pt x="1455" y="580"/>
                  <a:pt x="1447" y="553"/>
                  <a:pt x="1418" y="505"/>
                </a:cubicBezTo>
                <a:cubicBezTo>
                  <a:pt x="1423" y="503"/>
                  <a:pt x="1423" y="503"/>
                  <a:pt x="1423" y="503"/>
                </a:cubicBezTo>
                <a:cubicBezTo>
                  <a:pt x="1535" y="414"/>
                  <a:pt x="1535" y="414"/>
                  <a:pt x="1535" y="414"/>
                </a:cubicBezTo>
                <a:cubicBezTo>
                  <a:pt x="1434" y="280"/>
                  <a:pt x="1434" y="280"/>
                  <a:pt x="1434" y="280"/>
                </a:cubicBezTo>
                <a:cubicBezTo>
                  <a:pt x="1289" y="348"/>
                  <a:pt x="1289" y="348"/>
                  <a:pt x="1289" y="348"/>
                </a:cubicBezTo>
                <a:cubicBezTo>
                  <a:pt x="1292" y="345"/>
                  <a:pt x="1292" y="345"/>
                  <a:pt x="1292" y="345"/>
                </a:cubicBezTo>
                <a:cubicBezTo>
                  <a:pt x="1257" y="313"/>
                  <a:pt x="1222" y="280"/>
                  <a:pt x="1182" y="256"/>
                </a:cubicBezTo>
                <a:cubicBezTo>
                  <a:pt x="1188" y="251"/>
                  <a:pt x="1188" y="251"/>
                  <a:pt x="1188" y="251"/>
                </a:cubicBezTo>
                <a:cubicBezTo>
                  <a:pt x="1220" y="91"/>
                  <a:pt x="1220" y="91"/>
                  <a:pt x="1220" y="91"/>
                </a:cubicBezTo>
                <a:cubicBezTo>
                  <a:pt x="1064" y="26"/>
                  <a:pt x="1064" y="26"/>
                  <a:pt x="1064" y="26"/>
                </a:cubicBezTo>
                <a:cubicBezTo>
                  <a:pt x="974" y="168"/>
                  <a:pt x="974" y="168"/>
                  <a:pt x="974" y="168"/>
                </a:cubicBezTo>
                <a:cubicBezTo>
                  <a:pt x="974" y="171"/>
                  <a:pt x="974" y="171"/>
                  <a:pt x="974" y="171"/>
                </a:cubicBezTo>
                <a:cubicBezTo>
                  <a:pt x="920" y="160"/>
                  <a:pt x="866" y="155"/>
                  <a:pt x="810" y="155"/>
                </a:cubicBezTo>
                <a:cubicBezTo>
                  <a:pt x="810" y="149"/>
                  <a:pt x="810" y="149"/>
                  <a:pt x="810" y="149"/>
                </a:cubicBezTo>
                <a:cubicBezTo>
                  <a:pt x="749" y="0"/>
                  <a:pt x="749" y="0"/>
                  <a:pt x="749" y="0"/>
                </a:cubicBezTo>
                <a:cubicBezTo>
                  <a:pt x="586" y="32"/>
                  <a:pt x="586" y="32"/>
                  <a:pt x="586" y="32"/>
                </a:cubicBezTo>
                <a:cubicBezTo>
                  <a:pt x="586" y="200"/>
                  <a:pt x="586" y="200"/>
                  <a:pt x="586" y="200"/>
                </a:cubicBezTo>
                <a:lnTo>
                  <a:pt x="586" y="203"/>
                </a:lnTo>
                <a:close/>
                <a:moveTo>
                  <a:pt x="1281" y="495"/>
                </a:moveTo>
                <a:lnTo>
                  <a:pt x="1281" y="495"/>
                </a:lnTo>
                <a:cubicBezTo>
                  <a:pt x="1465" y="743"/>
                  <a:pt x="1412" y="1094"/>
                  <a:pt x="1166" y="1278"/>
                </a:cubicBezTo>
                <a:cubicBezTo>
                  <a:pt x="917" y="1463"/>
                  <a:pt x="567" y="1412"/>
                  <a:pt x="382" y="1163"/>
                </a:cubicBezTo>
                <a:cubicBezTo>
                  <a:pt x="198" y="917"/>
                  <a:pt x="248" y="567"/>
                  <a:pt x="497" y="382"/>
                </a:cubicBezTo>
                <a:cubicBezTo>
                  <a:pt x="746" y="198"/>
                  <a:pt x="1096" y="249"/>
                  <a:pt x="1281" y="495"/>
                </a:cubicBezTo>
                <a:close/>
              </a:path>
            </a:pathLst>
          </a:custGeom>
          <a:solidFill>
            <a:schemeClr val="accent1"/>
          </a:solid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sz="900"/>
          </a:p>
        </p:txBody>
      </p:sp>
    </p:spTree>
    <p:extLst>
      <p:ext uri="{BB962C8B-B14F-4D97-AF65-F5344CB8AC3E}">
        <p14:creationId xmlns:p14="http://schemas.microsoft.com/office/powerpoint/2010/main" val="1974646784"/>
      </p:ext>
    </p:extLst>
  </p:cSld>
  <p:clrMapOvr>
    <a:masterClrMapping/>
  </p:clrMapOvr>
  <mc:AlternateContent xmlns:mc="http://schemas.openxmlformats.org/markup-compatibility/2006" xmlns:p14="http://schemas.microsoft.com/office/powerpoint/2010/main">
    <mc:Choice Requires="p14">
      <p:transition spd="slow" p14:dur="1250" advClick="0">
        <p14:flip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7"/>
                                        </p:tgtEl>
                                        <p:attrNameLst>
                                          <p:attrName>style.visibility</p:attrName>
                                        </p:attrNameLst>
                                      </p:cBhvr>
                                      <p:to>
                                        <p:strVal val="visible"/>
                                      </p:to>
                                    </p:set>
                                    <p:anim calcmode="lin" valueType="num">
                                      <p:cBhvr additive="base">
                                        <p:cTn id="7" dur="500" fill="hold"/>
                                        <p:tgtEl>
                                          <p:spTgt spid="77"/>
                                        </p:tgtEl>
                                        <p:attrNameLst>
                                          <p:attrName>ppt_x</p:attrName>
                                        </p:attrNameLst>
                                      </p:cBhvr>
                                      <p:tavLst>
                                        <p:tav tm="0">
                                          <p:val>
                                            <p:strVal val="#ppt_x"/>
                                          </p:val>
                                        </p:tav>
                                        <p:tav tm="100000">
                                          <p:val>
                                            <p:strVal val="#ppt_x"/>
                                          </p:val>
                                        </p:tav>
                                      </p:tavLst>
                                    </p:anim>
                                    <p:anim calcmode="lin" valueType="num">
                                      <p:cBhvr additive="base">
                                        <p:cTn id="8" dur="500" fill="hold"/>
                                        <p:tgtEl>
                                          <p:spTgt spid="7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ppt_x"/>
                                          </p:val>
                                        </p:tav>
                                        <p:tav tm="100000">
                                          <p:val>
                                            <p:strVal val="#ppt_x"/>
                                          </p:val>
                                        </p:tav>
                                      </p:tavLst>
                                    </p:anim>
                                    <p:anim calcmode="lin" valueType="num">
                                      <p:cBhvr additive="base">
                                        <p:cTn id="12" dur="500" fill="hold"/>
                                        <p:tgtEl>
                                          <p:spTgt spid="6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ppt_x"/>
                                          </p:val>
                                        </p:tav>
                                        <p:tav tm="100000">
                                          <p:val>
                                            <p:strVal val="#ppt_x"/>
                                          </p:val>
                                        </p:tav>
                                      </p:tavLst>
                                    </p:anim>
                                    <p:anim calcmode="lin" valueType="num">
                                      <p:cBhvr additive="base">
                                        <p:cTn id="16" dur="500" fill="hold"/>
                                        <p:tgtEl>
                                          <p:spTgt spid="7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8"/>
                                        </p:tgtEl>
                                        <p:attrNameLst>
                                          <p:attrName>style.visibility</p:attrName>
                                        </p:attrNameLst>
                                      </p:cBhvr>
                                      <p:to>
                                        <p:strVal val="visible"/>
                                      </p:to>
                                    </p:set>
                                    <p:anim calcmode="lin" valueType="num">
                                      <p:cBhvr additive="base">
                                        <p:cTn id="19" dur="500" fill="hold"/>
                                        <p:tgtEl>
                                          <p:spTgt spid="68"/>
                                        </p:tgtEl>
                                        <p:attrNameLst>
                                          <p:attrName>ppt_x</p:attrName>
                                        </p:attrNameLst>
                                      </p:cBhvr>
                                      <p:tavLst>
                                        <p:tav tm="0">
                                          <p:val>
                                            <p:strVal val="#ppt_x"/>
                                          </p:val>
                                        </p:tav>
                                        <p:tav tm="100000">
                                          <p:val>
                                            <p:strVal val="#ppt_x"/>
                                          </p:val>
                                        </p:tav>
                                      </p:tavLst>
                                    </p:anim>
                                    <p:anim calcmode="lin" valueType="num">
                                      <p:cBhvr additive="base">
                                        <p:cTn id="20" dur="500" fill="hold"/>
                                        <p:tgtEl>
                                          <p:spTgt spid="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additive="base">
                                        <p:cTn id="23" dur="500" fill="hold"/>
                                        <p:tgtEl>
                                          <p:spTgt spid="71"/>
                                        </p:tgtEl>
                                        <p:attrNameLst>
                                          <p:attrName>ppt_x</p:attrName>
                                        </p:attrNameLst>
                                      </p:cBhvr>
                                      <p:tavLst>
                                        <p:tav tm="0">
                                          <p:val>
                                            <p:strVal val="#ppt_x"/>
                                          </p:val>
                                        </p:tav>
                                        <p:tav tm="100000">
                                          <p:val>
                                            <p:strVal val="#ppt_x"/>
                                          </p:val>
                                        </p:tav>
                                      </p:tavLst>
                                    </p:anim>
                                    <p:anim calcmode="lin" valueType="num">
                                      <p:cBhvr additive="base">
                                        <p:cTn id="24" dur="500" fill="hold"/>
                                        <p:tgtEl>
                                          <p:spTgt spid="7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additive="base">
                                        <p:cTn id="27" dur="500" fill="hold"/>
                                        <p:tgtEl>
                                          <p:spTgt spid="62"/>
                                        </p:tgtEl>
                                        <p:attrNameLst>
                                          <p:attrName>ppt_x</p:attrName>
                                        </p:attrNameLst>
                                      </p:cBhvr>
                                      <p:tavLst>
                                        <p:tav tm="0">
                                          <p:val>
                                            <p:strVal val="#ppt_x"/>
                                          </p:val>
                                        </p:tav>
                                        <p:tav tm="100000">
                                          <p:val>
                                            <p:strVal val="#ppt_x"/>
                                          </p:val>
                                        </p:tav>
                                      </p:tavLst>
                                    </p:anim>
                                    <p:anim calcmode="lin" valueType="num">
                                      <p:cBhvr additive="base">
                                        <p:cTn id="28"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65" grpId="0" animBg="1"/>
      <p:bldP spid="74" grpId="0" animBg="1"/>
      <p:bldP spid="68" grpId="0" animBg="1"/>
      <p:bldP spid="71" grpId="0" animBg="1"/>
      <p:bldP spid="6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ktangel 47"/>
          <p:cNvSpPr/>
          <p:nvPr/>
        </p:nvSpPr>
        <p:spPr>
          <a:xfrm>
            <a:off x="7822113" y="3704470"/>
            <a:ext cx="2068573" cy="59921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b-NO" sz="1350" dirty="0" err="1">
                <a:solidFill>
                  <a:schemeClr val="tx1"/>
                </a:solidFill>
              </a:rPr>
              <a:t>eByggesak</a:t>
            </a:r>
            <a:endParaRPr lang="nb-NO" sz="1350" dirty="0">
              <a:solidFill>
                <a:schemeClr val="tx1"/>
              </a:solidFill>
            </a:endParaRPr>
          </a:p>
        </p:txBody>
      </p:sp>
      <p:sp>
        <p:nvSpPr>
          <p:cNvPr id="2" name="Tittel 1"/>
          <p:cNvSpPr>
            <a:spLocks noGrp="1"/>
          </p:cNvSpPr>
          <p:nvPr>
            <p:ph type="title"/>
          </p:nvPr>
        </p:nvSpPr>
        <p:spPr>
          <a:xfrm>
            <a:off x="2020753" y="446773"/>
            <a:ext cx="8229600" cy="593878"/>
          </a:xfrm>
        </p:spPr>
        <p:txBody>
          <a:bodyPr>
            <a:normAutofit fontScale="90000"/>
          </a:bodyPr>
          <a:lstStyle/>
          <a:p>
            <a:r>
              <a:rPr lang="nb-NO" dirty="0"/>
              <a:t>GI Arkiv/NOARK5 tjenestegrensesnitt</a:t>
            </a:r>
          </a:p>
        </p:txBody>
      </p:sp>
      <p:sp>
        <p:nvSpPr>
          <p:cNvPr id="13" name="Rektangel 12"/>
          <p:cNvSpPr/>
          <p:nvPr/>
        </p:nvSpPr>
        <p:spPr>
          <a:xfrm>
            <a:off x="2020754" y="3744752"/>
            <a:ext cx="2068573" cy="59921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b-NO" sz="1350" dirty="0" err="1">
                <a:solidFill>
                  <a:schemeClr val="tx1"/>
                </a:solidFill>
              </a:rPr>
              <a:t>ePlansak</a:t>
            </a:r>
            <a:endParaRPr lang="nb-NO" sz="1350" dirty="0">
              <a:solidFill>
                <a:schemeClr val="tx1"/>
              </a:solidFill>
            </a:endParaRPr>
          </a:p>
        </p:txBody>
      </p:sp>
      <p:sp>
        <p:nvSpPr>
          <p:cNvPr id="14" name="Rektangel 13"/>
          <p:cNvSpPr/>
          <p:nvPr/>
        </p:nvSpPr>
        <p:spPr>
          <a:xfrm>
            <a:off x="4925592" y="3744752"/>
            <a:ext cx="2068573" cy="599214"/>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b-NO" sz="1350" dirty="0">
                <a:solidFill>
                  <a:schemeClr val="tx1"/>
                </a:solidFill>
              </a:rPr>
              <a:t>Møte og utvalg</a:t>
            </a:r>
          </a:p>
        </p:txBody>
      </p:sp>
      <p:sp>
        <p:nvSpPr>
          <p:cNvPr id="15" name="Rektangel 14"/>
          <p:cNvSpPr/>
          <p:nvPr/>
        </p:nvSpPr>
        <p:spPr>
          <a:xfrm>
            <a:off x="4504144" y="5833208"/>
            <a:ext cx="3532066" cy="45731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350" dirty="0">
                <a:solidFill>
                  <a:schemeClr val="tx1"/>
                </a:solidFill>
              </a:rPr>
              <a:t>NOARK 5 Arkivkjerne</a:t>
            </a:r>
          </a:p>
        </p:txBody>
      </p:sp>
      <p:grpSp>
        <p:nvGrpSpPr>
          <p:cNvPr id="16" name="Gruppe 15"/>
          <p:cNvGrpSpPr/>
          <p:nvPr/>
        </p:nvGrpSpPr>
        <p:grpSpPr>
          <a:xfrm>
            <a:off x="2289197" y="2295712"/>
            <a:ext cx="1586879" cy="1623962"/>
            <a:chOff x="735695" y="1795306"/>
            <a:chExt cx="2115838" cy="2165282"/>
          </a:xfrm>
        </p:grpSpPr>
        <p:sp>
          <p:nvSpPr>
            <p:cNvPr id="17" name="Rounded Rectangle 5"/>
            <p:cNvSpPr/>
            <p:nvPr/>
          </p:nvSpPr>
          <p:spPr>
            <a:xfrm>
              <a:off x="735695" y="1795306"/>
              <a:ext cx="2115838" cy="1680889"/>
            </a:xfrm>
            <a:prstGeom prst="roundRect">
              <a:avLst>
                <a:gd name="adj" fmla="val 8500"/>
              </a:avLst>
            </a:prstGeom>
            <a:solidFill>
              <a:schemeClr val="tx1">
                <a:lumMod val="85000"/>
                <a:lumOff val="1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18" name="Rectangle 33"/>
            <p:cNvSpPr/>
            <p:nvPr/>
          </p:nvSpPr>
          <p:spPr>
            <a:xfrm rot="5400000">
              <a:off x="1225318" y="1652051"/>
              <a:ext cx="1136599" cy="1882121"/>
            </a:xfrm>
            <a:prstGeom prst="rect">
              <a:avLst/>
            </a:prstGeom>
            <a:solidFill>
              <a:srgbClr val="C0C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buClr>
                  <a:srgbClr val="001A58"/>
                </a:buClr>
              </a:pPr>
              <a:endParaRPr lang="en-GB" sz="1350">
                <a:solidFill>
                  <a:prstClr val="white"/>
                </a:solidFill>
              </a:endParaRPr>
            </a:p>
          </p:txBody>
        </p:sp>
        <p:pic>
          <p:nvPicPr>
            <p:cNvPr id="19" name="Picture 4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4250" y="1890845"/>
              <a:ext cx="102375" cy="11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1270" y="2258614"/>
              <a:ext cx="777755" cy="668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Rounded Rectangle 64"/>
            <p:cNvSpPr/>
            <p:nvPr/>
          </p:nvSpPr>
          <p:spPr>
            <a:xfrm>
              <a:off x="1788733" y="2439223"/>
              <a:ext cx="900000" cy="307777"/>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27000" rIns="27000" rtlCol="0" anchor="ctr"/>
            <a:lstStyle/>
            <a:p>
              <a:pPr>
                <a:buClr>
                  <a:srgbClr val="001A58"/>
                </a:buClr>
              </a:pPr>
              <a:r>
                <a:rPr lang="en-GB" sz="675" dirty="0" err="1">
                  <a:solidFill>
                    <a:sysClr val="windowText" lastClr="000000"/>
                  </a:solidFill>
                </a:rPr>
                <a:t>Planforslag</a:t>
              </a:r>
              <a:endParaRPr lang="en-GB" sz="675" dirty="0">
                <a:solidFill>
                  <a:sysClr val="windowText" lastClr="000000"/>
                </a:solidFill>
              </a:endParaRPr>
            </a:p>
          </p:txBody>
        </p:sp>
        <p:grpSp>
          <p:nvGrpSpPr>
            <p:cNvPr id="22" name="Group 6"/>
            <p:cNvGrpSpPr/>
            <p:nvPr/>
          </p:nvGrpSpPr>
          <p:grpSpPr>
            <a:xfrm>
              <a:off x="1054457" y="3528817"/>
              <a:ext cx="1369136" cy="431771"/>
              <a:chOff x="1180354" y="2647114"/>
              <a:chExt cx="1369136" cy="431771"/>
            </a:xfrm>
          </p:grpSpPr>
          <p:sp>
            <p:nvSpPr>
              <p:cNvPr id="23" name="Rounded Rectangle 7"/>
              <p:cNvSpPr/>
              <p:nvPr/>
            </p:nvSpPr>
            <p:spPr>
              <a:xfrm>
                <a:off x="1496784" y="2647114"/>
                <a:ext cx="736276" cy="259858"/>
              </a:xfrm>
              <a:prstGeom prst="roundRect">
                <a:avLst>
                  <a:gd name="adj" fmla="val 85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sp>
            <p:nvSpPr>
              <p:cNvPr id="24" name="Flowchart: Delay 8"/>
              <p:cNvSpPr/>
              <p:nvPr/>
            </p:nvSpPr>
            <p:spPr>
              <a:xfrm rot="16200000">
                <a:off x="1708143" y="2237538"/>
                <a:ext cx="313558" cy="1369136"/>
              </a:xfrm>
              <a:prstGeom prst="flowChartDelay">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350"/>
              </a:p>
            </p:txBody>
          </p:sp>
        </p:grpSp>
      </p:grpSp>
      <p:grpSp>
        <p:nvGrpSpPr>
          <p:cNvPr id="25" name="Gruppe 24"/>
          <p:cNvGrpSpPr/>
          <p:nvPr/>
        </p:nvGrpSpPr>
        <p:grpSpPr>
          <a:xfrm>
            <a:off x="7958667" y="2164468"/>
            <a:ext cx="1600270" cy="1615057"/>
            <a:chOff x="5143473" y="1876450"/>
            <a:chExt cx="1676808" cy="1717117"/>
          </a:xfrm>
        </p:grpSpPr>
        <p:grpSp>
          <p:nvGrpSpPr>
            <p:cNvPr id="26" name="Group 11"/>
            <p:cNvGrpSpPr/>
            <p:nvPr/>
          </p:nvGrpSpPr>
          <p:grpSpPr>
            <a:xfrm>
              <a:off x="5143473" y="1876450"/>
              <a:ext cx="1676808" cy="1717117"/>
              <a:chOff x="-1813367" y="1005537"/>
              <a:chExt cx="1816542" cy="1860210"/>
            </a:xfrm>
          </p:grpSpPr>
          <p:grpSp>
            <p:nvGrpSpPr>
              <p:cNvPr id="29" name="Group 8"/>
              <p:cNvGrpSpPr>
                <a:grpSpLocks noChangeAspect="1"/>
              </p:cNvGrpSpPr>
              <p:nvPr/>
            </p:nvGrpSpPr>
            <p:grpSpPr>
              <a:xfrm>
                <a:off x="-1813367" y="1005537"/>
                <a:ext cx="1816542" cy="1860210"/>
                <a:chOff x="-1813367" y="1005536"/>
                <a:chExt cx="2115838" cy="2166701"/>
              </a:xfrm>
            </p:grpSpPr>
            <p:grpSp>
              <p:nvGrpSpPr>
                <p:cNvPr id="31" name="Group 138"/>
                <p:cNvGrpSpPr>
                  <a:grpSpLocks noChangeAspect="1"/>
                </p:cNvGrpSpPr>
                <p:nvPr/>
              </p:nvGrpSpPr>
              <p:grpSpPr>
                <a:xfrm>
                  <a:off x="-1813367" y="1005536"/>
                  <a:ext cx="2115838" cy="2166701"/>
                  <a:chOff x="820651" y="912184"/>
                  <a:chExt cx="2115838" cy="2166701"/>
                </a:xfrm>
              </p:grpSpPr>
              <p:sp>
                <p:nvSpPr>
                  <p:cNvPr id="34" name="Rounded Rectangle 139"/>
                  <p:cNvSpPr/>
                  <p:nvPr/>
                </p:nvSpPr>
                <p:spPr>
                  <a:xfrm>
                    <a:off x="820651" y="912184"/>
                    <a:ext cx="2115838" cy="1680889"/>
                  </a:xfrm>
                  <a:prstGeom prst="roundRect">
                    <a:avLst>
                      <a:gd name="adj" fmla="val 8500"/>
                    </a:avLst>
                  </a:prstGeom>
                  <a:solidFill>
                    <a:schemeClr val="tx1">
                      <a:lumMod val="85000"/>
                      <a:lumOff val="1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nb-NO" sz="969">
                      <a:solidFill>
                        <a:prstClr val="white"/>
                      </a:solidFill>
                    </a:endParaRPr>
                  </a:p>
                </p:txBody>
              </p:sp>
              <p:grpSp>
                <p:nvGrpSpPr>
                  <p:cNvPr id="35" name="Group 140"/>
                  <p:cNvGrpSpPr/>
                  <p:nvPr/>
                </p:nvGrpSpPr>
                <p:grpSpPr>
                  <a:xfrm>
                    <a:off x="1194002" y="2647114"/>
                    <a:ext cx="1369136" cy="431771"/>
                    <a:chOff x="1180354" y="2647114"/>
                    <a:chExt cx="1369136" cy="431771"/>
                  </a:xfrm>
                </p:grpSpPr>
                <p:sp>
                  <p:nvSpPr>
                    <p:cNvPr id="36" name="Rounded Rectangle 141"/>
                    <p:cNvSpPr/>
                    <p:nvPr/>
                  </p:nvSpPr>
                  <p:spPr>
                    <a:xfrm>
                      <a:off x="1496784" y="2647114"/>
                      <a:ext cx="736276" cy="259858"/>
                    </a:xfrm>
                    <a:prstGeom prst="roundRect">
                      <a:avLst>
                        <a:gd name="adj" fmla="val 85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nb-NO" sz="969">
                        <a:solidFill>
                          <a:prstClr val="white"/>
                        </a:solidFill>
                      </a:endParaRPr>
                    </a:p>
                  </p:txBody>
                </p:sp>
                <p:sp>
                  <p:nvSpPr>
                    <p:cNvPr id="37" name="Flowchart: Delay 142"/>
                    <p:cNvSpPr/>
                    <p:nvPr/>
                  </p:nvSpPr>
                  <p:spPr>
                    <a:xfrm rot="16200000">
                      <a:off x="1708143" y="2237538"/>
                      <a:ext cx="313558" cy="1369136"/>
                    </a:xfrm>
                    <a:prstGeom prst="flowChartDelay">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nb-NO" sz="969">
                        <a:solidFill>
                          <a:prstClr val="white"/>
                        </a:solidFill>
                      </a:endParaRPr>
                    </a:p>
                  </p:txBody>
                </p:sp>
              </p:grpSp>
            </p:grpSp>
            <p:sp>
              <p:nvSpPr>
                <p:cNvPr id="32" name="Rectangle 144"/>
                <p:cNvSpPr/>
                <p:nvPr/>
              </p:nvSpPr>
              <p:spPr>
                <a:xfrm rot="5400000">
                  <a:off x="-1323747" y="870051"/>
                  <a:ext cx="1136599" cy="1882120"/>
                </a:xfrm>
                <a:prstGeom prst="rect">
                  <a:avLst/>
                </a:prstGeom>
                <a:solidFill>
                  <a:srgbClr val="C0C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en-GB" sz="969">
                    <a:solidFill>
                      <a:prstClr val="white"/>
                    </a:solidFill>
                  </a:endParaRPr>
                </a:p>
              </p:txBody>
            </p:sp>
            <p:pic>
              <p:nvPicPr>
                <p:cNvPr id="33" name="Picture 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223" y="1101073"/>
                  <a:ext cx="102375" cy="11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 name="Rounded Rectangle 80"/>
              <p:cNvSpPr/>
              <p:nvPr/>
            </p:nvSpPr>
            <p:spPr>
              <a:xfrm>
                <a:off x="-1371180" y="1292822"/>
                <a:ext cx="877393" cy="32991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r>
                  <a:rPr lang="en-GB" sz="623" dirty="0" err="1">
                    <a:solidFill>
                      <a:sysClr val="windowText" lastClr="000000"/>
                    </a:solidFill>
                  </a:rPr>
                  <a:t>Ny</a:t>
                </a:r>
                <a:r>
                  <a:rPr lang="en-GB" sz="623" dirty="0">
                    <a:solidFill>
                      <a:sysClr val="windowText" lastClr="000000"/>
                    </a:solidFill>
                  </a:rPr>
                  <a:t> </a:t>
                </a:r>
                <a:r>
                  <a:rPr lang="en-GB" sz="623" dirty="0" err="1">
                    <a:solidFill>
                      <a:sysClr val="windowText" lastClr="000000"/>
                    </a:solidFill>
                  </a:rPr>
                  <a:t>byggesak</a:t>
                </a:r>
                <a:endParaRPr lang="en-GB" sz="623" dirty="0">
                  <a:solidFill>
                    <a:sysClr val="windowText" lastClr="000000"/>
                  </a:solidFill>
                </a:endParaRPr>
              </a:p>
            </p:txBody>
          </p:sp>
        </p:grpSp>
        <p:pic>
          <p:nvPicPr>
            <p:cNvPr id="27" name="Picture 71"/>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9341" b="100000" l="0" r="100000"/>
                      </a14:imgEffect>
                    </a14:imgLayer>
                  </a14:imgProps>
                </a:ext>
                <a:ext uri="{28A0092B-C50C-407E-A947-70E740481C1C}">
                  <a14:useLocalDpi xmlns:a14="http://schemas.microsoft.com/office/drawing/2010/main" val="0"/>
                </a:ext>
              </a:extLst>
            </a:blip>
            <a:srcRect/>
            <a:stretch>
              <a:fillRect/>
            </a:stretch>
          </p:blipFill>
          <p:spPr bwMode="auto">
            <a:xfrm>
              <a:off x="5296014" y="2626313"/>
              <a:ext cx="1364293" cy="258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18" descr="shutterstock_71425282"/>
            <p:cNvPicPr>
              <a:picLocks noChangeAspect="1" noChangeArrowheads="1"/>
            </p:cNvPicPr>
            <p:nvPr/>
          </p:nvPicPr>
          <p:blipFill>
            <a:blip r:embed="rId8">
              <a:duotone>
                <a:schemeClr val="accent2">
                  <a:shade val="45000"/>
                  <a:satMod val="135000"/>
                </a:schemeClr>
                <a:prstClr val="white"/>
              </a:duotone>
              <a:extLst>
                <a:ext uri="{BEBA8EAE-BF5A-486C-A8C5-ECC9F3942E4B}">
                  <a14:imgProps xmlns:a14="http://schemas.microsoft.com/office/drawing/2010/main">
                    <a14:imgLayer r:embed="rId9">
                      <a14:imgEffect>
                        <a14:backgroundRemoval t="3670" b="98624" l="0" r="100000">
                          <a14:foregroundMark x1="67481" y1="33486" x2="60611" y2="55505"/>
                          <a14:foregroundMark x1="48244" y1="59633" x2="76183" y2="68349"/>
                          <a14:foregroundMark x1="78931" y1="41514" x2="84885" y2="57798"/>
                          <a14:foregroundMark x1="83817" y1="59174" x2="85191" y2="66514"/>
                          <a14:foregroundMark x1="27786" y1="32110" x2="34351" y2="73624"/>
                          <a14:foregroundMark x1="15115" y1="58716" x2="31145" y2="75000"/>
                          <a14:foregroundMark x1="44275" y1="72706" x2="67481" y2="71789"/>
                          <a14:foregroundMark x1="56947" y1="81422" x2="40458" y2="79587"/>
                          <a14:foregroundMark x1="12824" y1="66514" x2="29618" y2="82798"/>
                          <a14:foregroundMark x1="6718" y1="51606" x2="9771" y2="71789"/>
                          <a14:foregroundMark x1="18779" y1="79587" x2="8550" y2="76835"/>
                          <a14:foregroundMark x1="7023" y1="65138" x2="7328" y2="74541"/>
                          <a14:foregroundMark x1="6412" y1="56881" x2="6718" y2="72248"/>
                          <a14:foregroundMark x1="6718" y1="77294" x2="10687" y2="77294"/>
                          <a14:foregroundMark x1="6107" y1="55046" x2="6718" y2="70872"/>
                          <a14:foregroundMark x1="81985" y1="69954" x2="75267" y2="74083"/>
                          <a14:foregroundMark x1="83206" y1="70413" x2="77710" y2="75000"/>
                          <a14:foregroundMark x1="89160" y1="70872" x2="89160" y2="70872"/>
                          <a14:backgroundMark x1="4122" y1="60550" x2="5191" y2="88073"/>
                        </a14:backgroundRemoval>
                      </a14:imgEffect>
                      <a14:imgEffect>
                        <a14:sharpenSoften amount="50000"/>
                      </a14:imgEffect>
                    </a14:imgLayer>
                  </a14:imgProps>
                </a:ext>
              </a:extLst>
            </a:blip>
            <a:srcRect/>
            <a:stretch>
              <a:fillRect/>
            </a:stretch>
          </p:blipFill>
          <p:spPr bwMode="auto">
            <a:xfrm>
              <a:off x="5679967" y="2420303"/>
              <a:ext cx="696990" cy="464388"/>
            </a:xfrm>
            <a:prstGeom prst="rect">
              <a:avLst/>
            </a:prstGeom>
            <a:noFill/>
            <a:ln w="9525">
              <a:noFill/>
              <a:miter lim="800000"/>
              <a:headEnd/>
              <a:tailEnd/>
            </a:ln>
          </p:spPr>
        </p:pic>
      </p:grpSp>
      <p:grpSp>
        <p:nvGrpSpPr>
          <p:cNvPr id="38" name="Group 11"/>
          <p:cNvGrpSpPr/>
          <p:nvPr/>
        </p:nvGrpSpPr>
        <p:grpSpPr>
          <a:xfrm>
            <a:off x="5189825" y="2217558"/>
            <a:ext cx="1600270" cy="1615057"/>
            <a:chOff x="-1813367" y="1005537"/>
            <a:chExt cx="1816542" cy="1860210"/>
          </a:xfrm>
        </p:grpSpPr>
        <p:grpSp>
          <p:nvGrpSpPr>
            <p:cNvPr id="39" name="Group 8"/>
            <p:cNvGrpSpPr>
              <a:grpSpLocks noChangeAspect="1"/>
            </p:cNvGrpSpPr>
            <p:nvPr/>
          </p:nvGrpSpPr>
          <p:grpSpPr>
            <a:xfrm>
              <a:off x="-1813367" y="1005537"/>
              <a:ext cx="1816542" cy="1860210"/>
              <a:chOff x="-1813367" y="1005536"/>
              <a:chExt cx="2115838" cy="2166701"/>
            </a:xfrm>
          </p:grpSpPr>
          <p:grpSp>
            <p:nvGrpSpPr>
              <p:cNvPr id="41" name="Group 138"/>
              <p:cNvGrpSpPr>
                <a:grpSpLocks noChangeAspect="1"/>
              </p:cNvGrpSpPr>
              <p:nvPr/>
            </p:nvGrpSpPr>
            <p:grpSpPr>
              <a:xfrm>
                <a:off x="-1813367" y="1005536"/>
                <a:ext cx="2115838" cy="2166701"/>
                <a:chOff x="820651" y="912184"/>
                <a:chExt cx="2115838" cy="2166701"/>
              </a:xfrm>
            </p:grpSpPr>
            <p:sp>
              <p:nvSpPr>
                <p:cNvPr id="44" name="Rounded Rectangle 139"/>
                <p:cNvSpPr/>
                <p:nvPr/>
              </p:nvSpPr>
              <p:spPr>
                <a:xfrm>
                  <a:off x="820651" y="912184"/>
                  <a:ext cx="2115838" cy="1680889"/>
                </a:xfrm>
                <a:prstGeom prst="roundRect">
                  <a:avLst>
                    <a:gd name="adj" fmla="val 8500"/>
                  </a:avLst>
                </a:prstGeom>
                <a:solidFill>
                  <a:schemeClr val="tx1">
                    <a:lumMod val="85000"/>
                    <a:lumOff val="15000"/>
                  </a:schemeClr>
                </a:solidFill>
                <a:ln>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nb-NO" sz="969">
                    <a:solidFill>
                      <a:prstClr val="white"/>
                    </a:solidFill>
                  </a:endParaRPr>
                </a:p>
              </p:txBody>
            </p:sp>
            <p:grpSp>
              <p:nvGrpSpPr>
                <p:cNvPr id="45" name="Group 140"/>
                <p:cNvGrpSpPr/>
                <p:nvPr/>
              </p:nvGrpSpPr>
              <p:grpSpPr>
                <a:xfrm>
                  <a:off x="1194002" y="2647114"/>
                  <a:ext cx="1369136" cy="431771"/>
                  <a:chOff x="1180354" y="2647114"/>
                  <a:chExt cx="1369136" cy="431771"/>
                </a:xfrm>
              </p:grpSpPr>
              <p:sp>
                <p:nvSpPr>
                  <p:cNvPr id="46" name="Rounded Rectangle 141"/>
                  <p:cNvSpPr/>
                  <p:nvPr/>
                </p:nvSpPr>
                <p:spPr>
                  <a:xfrm>
                    <a:off x="1496784" y="2647114"/>
                    <a:ext cx="736276" cy="259858"/>
                  </a:xfrm>
                  <a:prstGeom prst="roundRect">
                    <a:avLst>
                      <a:gd name="adj" fmla="val 8500"/>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nb-NO" sz="969">
                      <a:solidFill>
                        <a:prstClr val="white"/>
                      </a:solidFill>
                    </a:endParaRPr>
                  </a:p>
                </p:txBody>
              </p:sp>
              <p:sp>
                <p:nvSpPr>
                  <p:cNvPr id="47" name="Flowchart: Delay 142"/>
                  <p:cNvSpPr/>
                  <p:nvPr/>
                </p:nvSpPr>
                <p:spPr>
                  <a:xfrm rot="16200000">
                    <a:off x="1708143" y="2237538"/>
                    <a:ext cx="313558" cy="1369136"/>
                  </a:xfrm>
                  <a:prstGeom prst="flowChartDelay">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nb-NO" sz="969">
                      <a:solidFill>
                        <a:prstClr val="white"/>
                      </a:solidFill>
                    </a:endParaRPr>
                  </a:p>
                </p:txBody>
              </p:sp>
            </p:grpSp>
          </p:grpSp>
          <p:sp>
            <p:nvSpPr>
              <p:cNvPr id="42" name="Rectangle 144"/>
              <p:cNvSpPr/>
              <p:nvPr/>
            </p:nvSpPr>
            <p:spPr>
              <a:xfrm rot="5400000">
                <a:off x="-1323747" y="870051"/>
                <a:ext cx="1136599" cy="1882120"/>
              </a:xfrm>
              <a:prstGeom prst="rect">
                <a:avLst/>
              </a:prstGeom>
              <a:solidFill>
                <a:srgbClr val="C0C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endParaRPr lang="en-GB" sz="969">
                  <a:solidFill>
                    <a:prstClr val="white"/>
                  </a:solidFill>
                </a:endParaRPr>
              </a:p>
            </p:txBody>
          </p:sp>
          <p:pic>
            <p:nvPicPr>
              <p:cNvPr id="43" name="Picture 4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5223" y="1101073"/>
                <a:ext cx="102375" cy="113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0" name="Rounded Rectangle 80"/>
            <p:cNvSpPr/>
            <p:nvPr/>
          </p:nvSpPr>
          <p:spPr>
            <a:xfrm>
              <a:off x="-1371180" y="1292822"/>
              <a:ext cx="877393" cy="32991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633062" eaLnBrk="0" fontAlgn="base" hangingPunct="0">
                <a:spcBef>
                  <a:spcPct val="50000"/>
                </a:spcBef>
                <a:spcAft>
                  <a:spcPct val="0"/>
                </a:spcAft>
                <a:buClr>
                  <a:srgbClr val="001A58"/>
                </a:buClr>
              </a:pPr>
              <a:r>
                <a:rPr lang="en-GB" sz="623" dirty="0" err="1">
                  <a:solidFill>
                    <a:sysClr val="windowText" lastClr="000000"/>
                  </a:solidFill>
                </a:rPr>
                <a:t>Møter</a:t>
              </a:r>
              <a:r>
                <a:rPr lang="en-GB" sz="623" dirty="0">
                  <a:solidFill>
                    <a:sysClr val="windowText" lastClr="000000"/>
                  </a:solidFill>
                </a:rPr>
                <a:t> og </a:t>
              </a:r>
              <a:r>
                <a:rPr lang="en-GB" sz="623" dirty="0" err="1">
                  <a:solidFill>
                    <a:sysClr val="windowText" lastClr="000000"/>
                  </a:solidFill>
                </a:rPr>
                <a:t>utvalg</a:t>
              </a:r>
              <a:endParaRPr lang="en-GB" sz="623" dirty="0">
                <a:solidFill>
                  <a:sysClr val="windowText" lastClr="000000"/>
                </a:solidFill>
              </a:endParaRPr>
            </a:p>
          </p:txBody>
        </p:sp>
      </p:grpSp>
      <p:pic>
        <p:nvPicPr>
          <p:cNvPr id="49" name="Picture 2" descr="Illustrasjonsfoto: Colourbox.no"/>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90143" y="5848031"/>
            <a:ext cx="663733" cy="442489"/>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Rett pil 6"/>
          <p:cNvCxnSpPr/>
          <p:nvPr/>
        </p:nvCxnSpPr>
        <p:spPr>
          <a:xfrm>
            <a:off x="3876076" y="4313597"/>
            <a:ext cx="821739" cy="957194"/>
          </a:xfrm>
          <a:prstGeom prst="straightConnector1">
            <a:avLst/>
          </a:prstGeom>
          <a:ln w="76200">
            <a:headEnd type="triangle"/>
            <a:tailEnd type="triangle"/>
          </a:ln>
        </p:spPr>
        <p:style>
          <a:lnRef idx="3">
            <a:schemeClr val="accent6"/>
          </a:lnRef>
          <a:fillRef idx="0">
            <a:schemeClr val="accent6"/>
          </a:fillRef>
          <a:effectRef idx="2">
            <a:schemeClr val="accent6"/>
          </a:effectRef>
          <a:fontRef idx="minor">
            <a:schemeClr val="tx1"/>
          </a:fontRef>
        </p:style>
      </p:cxnSp>
      <p:sp>
        <p:nvSpPr>
          <p:cNvPr id="57" name="Rektangel 56"/>
          <p:cNvSpPr/>
          <p:nvPr/>
        </p:nvSpPr>
        <p:spPr>
          <a:xfrm>
            <a:off x="4504144" y="5552000"/>
            <a:ext cx="3532066" cy="2756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nb-NO" sz="1350" dirty="0">
                <a:solidFill>
                  <a:schemeClr val="tx1"/>
                </a:solidFill>
              </a:rPr>
              <a:t>NOARK5 Tjenestegrensesnitt</a:t>
            </a:r>
          </a:p>
        </p:txBody>
      </p:sp>
      <p:sp>
        <p:nvSpPr>
          <p:cNvPr id="58" name="Rektangel 57"/>
          <p:cNvSpPr/>
          <p:nvPr/>
        </p:nvSpPr>
        <p:spPr>
          <a:xfrm>
            <a:off x="4504145" y="5270792"/>
            <a:ext cx="2241573" cy="275691"/>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nb-NO" sz="1350" dirty="0">
                <a:solidFill>
                  <a:schemeClr val="tx1"/>
                </a:solidFill>
              </a:rPr>
              <a:t>GI Arkiv Innsyn Oppdatering</a:t>
            </a:r>
          </a:p>
        </p:txBody>
      </p:sp>
      <p:cxnSp>
        <p:nvCxnSpPr>
          <p:cNvPr id="61" name="Rett pil 6"/>
          <p:cNvCxnSpPr/>
          <p:nvPr/>
        </p:nvCxnSpPr>
        <p:spPr>
          <a:xfrm flipH="1">
            <a:off x="5944649" y="4343966"/>
            <a:ext cx="10691" cy="914588"/>
          </a:xfrm>
          <a:prstGeom prst="straightConnector1">
            <a:avLst/>
          </a:prstGeom>
          <a:ln w="76200">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64" name="Rett pil 6"/>
          <p:cNvCxnSpPr/>
          <p:nvPr/>
        </p:nvCxnSpPr>
        <p:spPr>
          <a:xfrm flipH="1">
            <a:off x="7122703" y="4303684"/>
            <a:ext cx="924349" cy="914588"/>
          </a:xfrm>
          <a:prstGeom prst="straightConnector1">
            <a:avLst/>
          </a:prstGeom>
          <a:ln w="76200">
            <a:headEnd type="triangle"/>
            <a:tailEnd type="triangle"/>
          </a:ln>
        </p:spPr>
        <p:style>
          <a:lnRef idx="3">
            <a:schemeClr val="accent6"/>
          </a:lnRef>
          <a:fillRef idx="0">
            <a:schemeClr val="accent6"/>
          </a:fillRef>
          <a:effectRef idx="2">
            <a:schemeClr val="accent6"/>
          </a:effectRef>
          <a:fontRef idx="minor">
            <a:schemeClr val="tx1"/>
          </a:fontRef>
        </p:style>
      </p:cxnSp>
      <p:sp>
        <p:nvSpPr>
          <p:cNvPr id="67" name="Rektangel 66"/>
          <p:cNvSpPr/>
          <p:nvPr/>
        </p:nvSpPr>
        <p:spPr>
          <a:xfrm>
            <a:off x="2020753" y="913958"/>
            <a:ext cx="7966311" cy="923330"/>
          </a:xfrm>
          <a:prstGeom prst="rect">
            <a:avLst/>
          </a:prstGeom>
        </p:spPr>
        <p:txBody>
          <a:bodyPr wrap="square">
            <a:spAutoFit/>
          </a:bodyPr>
          <a:lstStyle/>
          <a:p>
            <a:pPr marL="285750" indent="-285750">
              <a:buFont typeface="Arial" panose="020B0604020202020204" pitchFamily="34" charset="0"/>
              <a:buChar char="•"/>
            </a:pPr>
            <a:r>
              <a:rPr lang="nb-NO" dirty="0"/>
              <a:t>Søk i arkivet</a:t>
            </a:r>
          </a:p>
          <a:p>
            <a:pPr marL="285750" indent="-285750">
              <a:buFont typeface="Arial" panose="020B0604020202020204" pitchFamily="34" charset="0"/>
              <a:buChar char="•"/>
            </a:pPr>
            <a:r>
              <a:rPr lang="nb-NO" dirty="0"/>
              <a:t>Arkivering av mapper(Saksmapper/Møtemapper), registreringer(journalposter) og dokumenter</a:t>
            </a:r>
          </a:p>
        </p:txBody>
      </p:sp>
    </p:spTree>
    <p:extLst>
      <p:ext uri="{BB962C8B-B14F-4D97-AF65-F5344CB8AC3E}">
        <p14:creationId xmlns:p14="http://schemas.microsoft.com/office/powerpoint/2010/main" val="1056488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nummer 1"/>
          <p:cNvSpPr>
            <a:spLocks noGrp="1"/>
          </p:cNvSpPr>
          <p:nvPr>
            <p:ph type="sldNum" sz="quarter" idx="4294967295"/>
          </p:nvPr>
        </p:nvSpPr>
        <p:spPr>
          <a:xfrm>
            <a:off x="8242300" y="6495650"/>
            <a:ext cx="2311400" cy="365125"/>
          </a:xfrm>
        </p:spPr>
        <p:txBody>
          <a:bodyPr/>
          <a:lstStyle/>
          <a:p>
            <a:fld id="{9981F108-7F5D-1F44-A0F2-2A575805301D}" type="slidenum">
              <a:rPr lang="nb-NO" smtClean="0">
                <a:solidFill>
                  <a:prstClr val="black">
                    <a:tint val="75000"/>
                  </a:prstClr>
                </a:solidFill>
              </a:rPr>
              <a:pPr/>
              <a:t>4</a:t>
            </a:fld>
            <a:endParaRPr lang="nb-NO">
              <a:solidFill>
                <a:prstClr val="black">
                  <a:tint val="75000"/>
                </a:prstClr>
              </a:solidFill>
            </a:endParaRPr>
          </a:p>
        </p:txBody>
      </p:sp>
      <p:pic>
        <p:nvPicPr>
          <p:cNvPr id="4" name="Bilde 3"/>
          <p:cNvPicPr>
            <a:picLocks noChangeAspect="1"/>
          </p:cNvPicPr>
          <p:nvPr/>
        </p:nvPicPr>
        <p:blipFill>
          <a:blip r:embed="rId3"/>
          <a:stretch>
            <a:fillRect/>
          </a:stretch>
        </p:blipFill>
        <p:spPr>
          <a:xfrm>
            <a:off x="1487488" y="166215"/>
            <a:ext cx="9299920" cy="6585704"/>
          </a:xfrm>
          <a:prstGeom prst="rect">
            <a:avLst/>
          </a:prstGeom>
        </p:spPr>
      </p:pic>
      <p:sp>
        <p:nvSpPr>
          <p:cNvPr id="5" name="Snakkeboble: rektangel med avrundede hjørner 4"/>
          <p:cNvSpPr/>
          <p:nvPr/>
        </p:nvSpPr>
        <p:spPr>
          <a:xfrm>
            <a:off x="1775520" y="4293096"/>
            <a:ext cx="1800200" cy="504056"/>
          </a:xfrm>
          <a:prstGeom prst="wedgeRoundRectCallout">
            <a:avLst>
              <a:gd name="adj1" fmla="val 45612"/>
              <a:gd name="adj2" fmla="val -109697"/>
              <a:gd name="adj3" fmla="val 16667"/>
            </a:avLst>
          </a:prstGeom>
          <a:solidFill>
            <a:schemeClr val="accent2">
              <a:lumMod val="20000"/>
              <a:lumOff val="80000"/>
            </a:schemeClr>
          </a:solid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200" dirty="0">
                <a:solidFill>
                  <a:prstClr val="black"/>
                </a:solidFill>
              </a:rPr>
              <a:t>Primært målgruppe er utviklere</a:t>
            </a:r>
          </a:p>
        </p:txBody>
      </p:sp>
      <p:sp>
        <p:nvSpPr>
          <p:cNvPr id="6" name="Snakkeboble: rektangel med avrundede hjørner 5"/>
          <p:cNvSpPr/>
          <p:nvPr/>
        </p:nvSpPr>
        <p:spPr>
          <a:xfrm>
            <a:off x="7680176" y="4243282"/>
            <a:ext cx="1800200" cy="603684"/>
          </a:xfrm>
          <a:prstGeom prst="wedgeRoundRectCallout">
            <a:avLst>
              <a:gd name="adj1" fmla="val -81374"/>
              <a:gd name="adj2" fmla="val -90980"/>
              <a:gd name="adj3" fmla="val 16667"/>
            </a:avLst>
          </a:prstGeom>
          <a:solidFill>
            <a:schemeClr val="accent2">
              <a:lumMod val="20000"/>
              <a:lumOff val="80000"/>
            </a:schemeClr>
          </a:solid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200" dirty="0">
                <a:solidFill>
                  <a:prstClr val="black"/>
                </a:solidFill>
              </a:rPr>
              <a:t>Primært målgruppe er kundekontakter / leveranseansvarlige</a:t>
            </a:r>
          </a:p>
        </p:txBody>
      </p:sp>
    </p:spTree>
    <p:extLst>
      <p:ext uri="{BB962C8B-B14F-4D97-AF65-F5344CB8AC3E}">
        <p14:creationId xmlns:p14="http://schemas.microsoft.com/office/powerpoint/2010/main" val="4287654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1343472" y="257374"/>
            <a:ext cx="9489504" cy="6483995"/>
          </a:xfrm>
          <a:prstGeom prst="rect">
            <a:avLst/>
          </a:prstGeom>
        </p:spPr>
      </p:pic>
      <p:sp>
        <p:nvSpPr>
          <p:cNvPr id="4" name="Snakkeboble: rektangel med avrundede hjørner 3"/>
          <p:cNvSpPr/>
          <p:nvPr/>
        </p:nvSpPr>
        <p:spPr>
          <a:xfrm>
            <a:off x="1768781" y="3645024"/>
            <a:ext cx="1800200" cy="504056"/>
          </a:xfrm>
          <a:prstGeom prst="wedgeRoundRectCallout">
            <a:avLst>
              <a:gd name="adj1" fmla="val 45612"/>
              <a:gd name="adj2" fmla="val -109697"/>
              <a:gd name="adj3" fmla="val 16667"/>
            </a:avLst>
          </a:prstGeom>
          <a:solidFill>
            <a:schemeClr val="accent2">
              <a:lumMod val="20000"/>
              <a:lumOff val="80000"/>
            </a:schemeClr>
          </a:solid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200" dirty="0">
                <a:solidFill>
                  <a:prstClr val="black"/>
                </a:solidFill>
              </a:rPr>
              <a:t>Leverandørene mener å ha "kontroll" på dette</a:t>
            </a:r>
          </a:p>
        </p:txBody>
      </p:sp>
      <p:sp>
        <p:nvSpPr>
          <p:cNvPr id="5" name="Snakkeboble: rektangel med avrundede hjørner 4"/>
          <p:cNvSpPr/>
          <p:nvPr/>
        </p:nvSpPr>
        <p:spPr>
          <a:xfrm>
            <a:off x="8112224" y="4077072"/>
            <a:ext cx="2448272" cy="576064"/>
          </a:xfrm>
          <a:prstGeom prst="wedgeRoundRectCallout">
            <a:avLst>
              <a:gd name="adj1" fmla="val -41298"/>
              <a:gd name="adj2" fmla="val -114294"/>
              <a:gd name="adj3" fmla="val 16667"/>
            </a:avLst>
          </a:prstGeom>
          <a:solidFill>
            <a:schemeClr val="accent2">
              <a:lumMod val="20000"/>
              <a:lumOff val="80000"/>
            </a:schemeClr>
          </a:solid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200" dirty="0">
                <a:solidFill>
                  <a:prstClr val="black"/>
                </a:solidFill>
              </a:rPr>
              <a:t>Flere av utfordringene her ser ut til å være produktavhengig</a:t>
            </a:r>
          </a:p>
        </p:txBody>
      </p:sp>
    </p:spTree>
    <p:extLst>
      <p:ext uri="{BB962C8B-B14F-4D97-AF65-F5344CB8AC3E}">
        <p14:creationId xmlns:p14="http://schemas.microsoft.com/office/powerpoint/2010/main" val="2291016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p:cNvPicPr>
            <a:picLocks noChangeAspect="1"/>
          </p:cNvPicPr>
          <p:nvPr/>
        </p:nvPicPr>
        <p:blipFill>
          <a:blip r:embed="rId3"/>
          <a:stretch>
            <a:fillRect/>
          </a:stretch>
        </p:blipFill>
        <p:spPr>
          <a:xfrm>
            <a:off x="1451766" y="239440"/>
            <a:ext cx="9298693" cy="6412689"/>
          </a:xfrm>
          <a:prstGeom prst="rect">
            <a:avLst/>
          </a:prstGeom>
        </p:spPr>
      </p:pic>
      <p:pic>
        <p:nvPicPr>
          <p:cNvPr id="4" name="Bilde 3"/>
          <p:cNvPicPr>
            <a:picLocks noChangeAspect="1"/>
          </p:cNvPicPr>
          <p:nvPr/>
        </p:nvPicPr>
        <p:blipFill>
          <a:blip r:embed="rId4"/>
          <a:stretch>
            <a:fillRect/>
          </a:stretch>
        </p:blipFill>
        <p:spPr>
          <a:xfrm>
            <a:off x="1451766" y="5406607"/>
            <a:ext cx="9298696" cy="1261543"/>
          </a:xfrm>
          <a:prstGeom prst="rect">
            <a:avLst/>
          </a:prstGeom>
        </p:spPr>
      </p:pic>
      <p:sp>
        <p:nvSpPr>
          <p:cNvPr id="5" name="Snakkeboble: rektangel med avrundede hjørner 4"/>
          <p:cNvSpPr/>
          <p:nvPr/>
        </p:nvSpPr>
        <p:spPr>
          <a:xfrm>
            <a:off x="1631504" y="4509120"/>
            <a:ext cx="2448272" cy="792088"/>
          </a:xfrm>
          <a:prstGeom prst="wedgeRoundRectCallout">
            <a:avLst>
              <a:gd name="adj1" fmla="val 47627"/>
              <a:gd name="adj2" fmla="val -96085"/>
              <a:gd name="adj3" fmla="val 16667"/>
            </a:avLst>
          </a:prstGeom>
          <a:solidFill>
            <a:schemeClr val="accent2">
              <a:lumMod val="20000"/>
              <a:lumOff val="80000"/>
            </a:schemeClr>
          </a:solid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200" dirty="0">
                <a:solidFill>
                  <a:prstClr val="black"/>
                </a:solidFill>
              </a:rPr>
              <a:t>Har vært krevende å hente ut konkrete anbefalinger og "best </a:t>
            </a:r>
            <a:r>
              <a:rPr lang="nb-NO" sz="1200" dirty="0" err="1">
                <a:solidFill>
                  <a:prstClr val="black"/>
                </a:solidFill>
              </a:rPr>
              <a:t>practice</a:t>
            </a:r>
            <a:r>
              <a:rPr lang="nb-NO" sz="1200" dirty="0">
                <a:solidFill>
                  <a:prstClr val="black"/>
                </a:solidFill>
              </a:rPr>
              <a:t>" fra kommunene</a:t>
            </a:r>
          </a:p>
        </p:txBody>
      </p:sp>
      <p:sp>
        <p:nvSpPr>
          <p:cNvPr id="6" name="Snakkeboble: rektangel med avrundede hjørner 5"/>
          <p:cNvSpPr/>
          <p:nvPr/>
        </p:nvSpPr>
        <p:spPr>
          <a:xfrm>
            <a:off x="8112224" y="4077072"/>
            <a:ext cx="2448272" cy="576064"/>
          </a:xfrm>
          <a:prstGeom prst="wedgeRoundRectCallout">
            <a:avLst>
              <a:gd name="adj1" fmla="val -41298"/>
              <a:gd name="adj2" fmla="val -114294"/>
              <a:gd name="adj3" fmla="val 16667"/>
            </a:avLst>
          </a:prstGeom>
          <a:solidFill>
            <a:schemeClr val="accent2">
              <a:lumMod val="20000"/>
              <a:lumOff val="80000"/>
            </a:schemeClr>
          </a:solid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200" dirty="0">
                <a:solidFill>
                  <a:prstClr val="black"/>
                </a:solidFill>
              </a:rPr>
              <a:t>Flere av utfordringene her ser ut til å være produktavhengig</a:t>
            </a:r>
          </a:p>
        </p:txBody>
      </p:sp>
    </p:spTree>
    <p:extLst>
      <p:ext uri="{BB962C8B-B14F-4D97-AF65-F5344CB8AC3E}">
        <p14:creationId xmlns:p14="http://schemas.microsoft.com/office/powerpoint/2010/main" val="2917836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1775521" y="189532"/>
            <a:ext cx="8528745" cy="6610117"/>
          </a:xfrm>
          <a:prstGeom prst="rect">
            <a:avLst/>
          </a:prstGeom>
        </p:spPr>
      </p:pic>
      <p:sp>
        <p:nvSpPr>
          <p:cNvPr id="3" name="Snakkeboble: rektangel med avrundede hjørner 2"/>
          <p:cNvSpPr/>
          <p:nvPr/>
        </p:nvSpPr>
        <p:spPr>
          <a:xfrm>
            <a:off x="8385224" y="980728"/>
            <a:ext cx="2448272" cy="576064"/>
          </a:xfrm>
          <a:prstGeom prst="wedgeRoundRectCallout">
            <a:avLst>
              <a:gd name="adj1" fmla="val -35369"/>
              <a:gd name="adj2" fmla="val 108687"/>
              <a:gd name="adj3" fmla="val 16667"/>
            </a:avLst>
          </a:prstGeom>
          <a:solidFill>
            <a:schemeClr val="accent2">
              <a:lumMod val="20000"/>
              <a:lumOff val="80000"/>
            </a:schemeClr>
          </a:solid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200" dirty="0">
                <a:solidFill>
                  <a:prstClr val="black"/>
                </a:solidFill>
              </a:rPr>
              <a:t>Basert på innmelding fra klientleverandører</a:t>
            </a:r>
          </a:p>
        </p:txBody>
      </p:sp>
    </p:spTree>
    <p:extLst>
      <p:ext uri="{BB962C8B-B14F-4D97-AF65-F5344CB8AC3E}">
        <p14:creationId xmlns:p14="http://schemas.microsoft.com/office/powerpoint/2010/main" val="1626266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2"/>
          <a:stretch>
            <a:fillRect/>
          </a:stretch>
        </p:blipFill>
        <p:spPr>
          <a:xfrm>
            <a:off x="1775520" y="188641"/>
            <a:ext cx="8490148" cy="6530883"/>
          </a:xfrm>
          <a:prstGeom prst="rect">
            <a:avLst/>
          </a:prstGeom>
        </p:spPr>
      </p:pic>
      <p:sp>
        <p:nvSpPr>
          <p:cNvPr id="3" name="Snakkeboble: rektangel med avrundede hjørner 2"/>
          <p:cNvSpPr/>
          <p:nvPr/>
        </p:nvSpPr>
        <p:spPr>
          <a:xfrm>
            <a:off x="8385224" y="980728"/>
            <a:ext cx="2448272" cy="576064"/>
          </a:xfrm>
          <a:prstGeom prst="wedgeRoundRectCallout">
            <a:avLst>
              <a:gd name="adj1" fmla="val -35369"/>
              <a:gd name="adj2" fmla="val 108687"/>
              <a:gd name="adj3" fmla="val 16667"/>
            </a:avLst>
          </a:prstGeom>
          <a:solidFill>
            <a:schemeClr val="accent2">
              <a:lumMod val="20000"/>
              <a:lumOff val="80000"/>
            </a:schemeClr>
          </a:solidFill>
          <a:ln w="190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200" dirty="0">
                <a:solidFill>
                  <a:prstClr val="black"/>
                </a:solidFill>
              </a:rPr>
              <a:t>Basert på innmelding fra leverandører</a:t>
            </a:r>
          </a:p>
        </p:txBody>
      </p:sp>
    </p:spTree>
    <p:extLst>
      <p:ext uri="{BB962C8B-B14F-4D97-AF65-F5344CB8AC3E}">
        <p14:creationId xmlns:p14="http://schemas.microsoft.com/office/powerpoint/2010/main" val="183109149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506</Words>
  <Application>Microsoft Macintosh PowerPoint</Application>
  <PresentationFormat>Widescreen</PresentationFormat>
  <Paragraphs>54</Paragraphs>
  <Slides>8</Slides>
  <Notes>6</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8</vt:i4>
      </vt:variant>
    </vt:vector>
  </HeadingPairs>
  <TitlesOfParts>
    <vt:vector size="16" baseType="lpstr">
      <vt:lpstr>ＭＳ Ｐゴシック</vt:lpstr>
      <vt:lpstr>Arial</vt:lpstr>
      <vt:lpstr>Calibri</vt:lpstr>
      <vt:lpstr>Calibri Light</vt:lpstr>
      <vt:lpstr>Lato Light</vt:lpstr>
      <vt:lpstr>Lato Regular</vt:lpstr>
      <vt:lpstr>Open Sans Light</vt:lpstr>
      <vt:lpstr>Office-tema</vt:lpstr>
      <vt:lpstr>Tema 6 Geointegrasjonsstandarden</vt:lpstr>
      <vt:lpstr>PowerPoint-presentasjon</vt:lpstr>
      <vt:lpstr>GI Arkiv/NOARK5 tjenestegrensesnitt</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6 Geointegrasjonsstandarden</dc:title>
  <dc:creator>Sindre Haarr</dc:creator>
  <cp:lastModifiedBy>Sindre Haarr</cp:lastModifiedBy>
  <cp:revision>1</cp:revision>
  <dcterms:created xsi:type="dcterms:W3CDTF">2017-11-29T09:33:35Z</dcterms:created>
  <dcterms:modified xsi:type="dcterms:W3CDTF">2017-11-29T09:34:05Z</dcterms:modified>
</cp:coreProperties>
</file>