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8" r:id="rId6"/>
    <p:sldId id="272" r:id="rId7"/>
    <p:sldId id="277" r:id="rId8"/>
    <p:sldId id="274" r:id="rId9"/>
    <p:sldId id="284" r:id="rId10"/>
    <p:sldId id="283" r:id="rId11"/>
    <p:sldId id="276" r:id="rId12"/>
    <p:sldId id="260" r:id="rId13"/>
    <p:sldId id="286" r:id="rId14"/>
    <p:sldId id="285" r:id="rId15"/>
    <p:sldId id="287" r:id="rId16"/>
    <p:sldId id="271" r:id="rId17"/>
    <p:sldId id="266" r:id="rId18"/>
    <p:sldId id="278" r:id="rId19"/>
    <p:sldId id="265" r:id="rId20"/>
    <p:sldId id="279" r:id="rId21"/>
    <p:sldId id="267" r:id="rId22"/>
    <p:sldId id="280" r:id="rId23"/>
    <p:sldId id="268" r:id="rId24"/>
    <p:sldId id="282" r:id="rId25"/>
    <p:sldId id="261" r:id="rId26"/>
    <p:sldId id="262" r:id="rId27"/>
    <p:sldId id="264" r:id="rId28"/>
    <p:sldId id="263" r:id="rId29"/>
    <p:sldId id="289" r:id="rId30"/>
    <p:sldId id="275" r:id="rId31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757E"/>
    <a:srgbClr val="C8D2DC"/>
    <a:srgbClr val="CAD400"/>
    <a:srgbClr val="A1A250"/>
    <a:srgbClr val="D43D2E"/>
    <a:srgbClr val="E99A00"/>
    <a:srgbClr val="EAC38A"/>
    <a:srgbClr val="4A5C69"/>
    <a:srgbClr val="828C40"/>
    <a:srgbClr val="5C6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4FE9B-67C0-CC43-8F52-AA2BD01B0D18}" v="10" dt="2019-05-28T11:27:43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565"/>
  </p:normalViewPr>
  <p:slideViewPr>
    <p:cSldViewPr snapToGrid="0">
      <p:cViewPr varScale="1">
        <p:scale>
          <a:sx n="117" d="100"/>
          <a:sy n="117" d="100"/>
        </p:scale>
        <p:origin x="176" y="13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bjørn Vinje" userId="1f34122d-7c55-4f2a-a6d0-b7f8e4c4b02a" providerId="ADAL" clId="{66B4FE9B-67C0-CC43-8F52-AA2BD01B0D18}"/>
    <pc:docChg chg="custSel addSld delSld modSld">
      <pc:chgData name="Torbjørn Vinje" userId="1f34122d-7c55-4f2a-a6d0-b7f8e4c4b02a" providerId="ADAL" clId="{66B4FE9B-67C0-CC43-8F52-AA2BD01B0D18}" dt="2019-05-28T11:27:43.364" v="99"/>
      <pc:docMkLst>
        <pc:docMk/>
      </pc:docMkLst>
      <pc:sldChg chg="addSp modSp del">
        <pc:chgData name="Torbjørn Vinje" userId="1f34122d-7c55-4f2a-a6d0-b7f8e4c4b02a" providerId="ADAL" clId="{66B4FE9B-67C0-CC43-8F52-AA2BD01B0D18}" dt="2019-05-28T11:27:36.682" v="98" actId="2696"/>
        <pc:sldMkLst>
          <pc:docMk/>
          <pc:sldMk cId="0" sldId="272"/>
        </pc:sldMkLst>
        <pc:spChg chg="mod">
          <ac:chgData name="Torbjørn Vinje" userId="1f34122d-7c55-4f2a-a6d0-b7f8e4c4b02a" providerId="ADAL" clId="{66B4FE9B-67C0-CC43-8F52-AA2BD01B0D18}" dt="2019-05-28T11:25:56.011" v="93" actId="1076"/>
          <ac:spMkLst>
            <pc:docMk/>
            <pc:sldMk cId="0" sldId="272"/>
            <ac:spMk id="17" creationId="{00000000-0000-0000-0000-000000000000}"/>
          </ac:spMkLst>
        </pc:spChg>
        <pc:spChg chg="mod">
          <ac:chgData name="Torbjørn Vinje" userId="1f34122d-7c55-4f2a-a6d0-b7f8e4c4b02a" providerId="ADAL" clId="{66B4FE9B-67C0-CC43-8F52-AA2BD01B0D18}" dt="2019-05-28T11:25:25.661" v="91" actId="1076"/>
          <ac:spMkLst>
            <pc:docMk/>
            <pc:sldMk cId="0" sldId="272"/>
            <ac:spMk id="27" creationId="{00000000-0000-0000-0000-000000000000}"/>
          </ac:spMkLst>
        </pc:spChg>
        <pc:spChg chg="mod">
          <ac:chgData name="Torbjørn Vinje" userId="1f34122d-7c55-4f2a-a6d0-b7f8e4c4b02a" providerId="ADAL" clId="{66B4FE9B-67C0-CC43-8F52-AA2BD01B0D18}" dt="2019-05-28T11:25:35.513" v="92" actId="1076"/>
          <ac:spMkLst>
            <pc:docMk/>
            <pc:sldMk cId="0" sldId="272"/>
            <ac:spMk id="28" creationId="{00000000-0000-0000-0000-000000000000}"/>
          </ac:spMkLst>
        </pc:spChg>
        <pc:spChg chg="mod">
          <ac:chgData name="Torbjørn Vinje" userId="1f34122d-7c55-4f2a-a6d0-b7f8e4c4b02a" providerId="ADAL" clId="{66B4FE9B-67C0-CC43-8F52-AA2BD01B0D18}" dt="2019-05-28T11:26:24.541" v="96" actId="1076"/>
          <ac:spMkLst>
            <pc:docMk/>
            <pc:sldMk cId="0" sldId="272"/>
            <ac:spMk id="30" creationId="{00000000-0000-0000-0000-000000000000}"/>
          </ac:spMkLst>
        </pc:spChg>
        <pc:spChg chg="mod">
          <ac:chgData name="Torbjørn Vinje" userId="1f34122d-7c55-4f2a-a6d0-b7f8e4c4b02a" providerId="ADAL" clId="{66B4FE9B-67C0-CC43-8F52-AA2BD01B0D18}" dt="2019-05-28T11:26:15.766" v="95" actId="1076"/>
          <ac:spMkLst>
            <pc:docMk/>
            <pc:sldMk cId="0" sldId="272"/>
            <ac:spMk id="31" creationId="{00000000-0000-0000-0000-000000000000}"/>
          </ac:spMkLst>
        </pc:spChg>
        <pc:picChg chg="add mod">
          <ac:chgData name="Torbjørn Vinje" userId="1f34122d-7c55-4f2a-a6d0-b7f8e4c4b02a" providerId="ADAL" clId="{66B4FE9B-67C0-CC43-8F52-AA2BD01B0D18}" dt="2019-05-28T11:23:58.838" v="85" actId="1038"/>
          <ac:picMkLst>
            <pc:docMk/>
            <pc:sldMk cId="0" sldId="272"/>
            <ac:picMk id="3" creationId="{9CE19F08-C1C1-6F4E-9D5F-EC127B3DA534}"/>
          </ac:picMkLst>
        </pc:picChg>
        <pc:picChg chg="add mod">
          <ac:chgData name="Torbjørn Vinje" userId="1f34122d-7c55-4f2a-a6d0-b7f8e4c4b02a" providerId="ADAL" clId="{66B4FE9B-67C0-CC43-8F52-AA2BD01B0D18}" dt="2019-05-28T11:25:06.095" v="90" actId="1076"/>
          <ac:picMkLst>
            <pc:docMk/>
            <pc:sldMk cId="0" sldId="272"/>
            <ac:picMk id="8" creationId="{2AF4C05D-8FCD-C24D-BA13-52408AC1D4B2}"/>
          </ac:picMkLst>
        </pc:picChg>
      </pc:sldChg>
      <pc:sldChg chg="add">
        <pc:chgData name="Torbjørn Vinje" userId="1f34122d-7c55-4f2a-a6d0-b7f8e4c4b02a" providerId="ADAL" clId="{66B4FE9B-67C0-CC43-8F52-AA2BD01B0D18}" dt="2019-05-28T11:27:43.364" v="99"/>
        <pc:sldMkLst>
          <pc:docMk/>
          <pc:sldMk cId="1849466526" sldId="272"/>
        </pc:sldMkLst>
      </pc:sldChg>
      <pc:sldChg chg="del">
        <pc:chgData name="Torbjørn Vinje" userId="1f34122d-7c55-4f2a-a6d0-b7f8e4c4b02a" providerId="ADAL" clId="{66B4FE9B-67C0-CC43-8F52-AA2BD01B0D18}" dt="2019-05-28T11:27:36.650" v="97" actId="2696"/>
        <pc:sldMkLst>
          <pc:docMk/>
          <pc:sldMk cId="0" sldId="277"/>
        </pc:sldMkLst>
      </pc:sldChg>
      <pc:sldChg chg="add">
        <pc:chgData name="Torbjørn Vinje" userId="1f34122d-7c55-4f2a-a6d0-b7f8e4c4b02a" providerId="ADAL" clId="{66B4FE9B-67C0-CC43-8F52-AA2BD01B0D18}" dt="2019-05-28T11:27:43.364" v="99"/>
        <pc:sldMkLst>
          <pc:docMk/>
          <pc:sldMk cId="1713155186" sldId="2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47C0F-CCB4-E049-B93D-F5DB0A9A237A}" type="doc">
      <dgm:prSet loTypeId="urn:microsoft.com/office/officeart/2008/layout/HorizontalMultiLevelHierarchy" loCatId="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nb-NO"/>
        </a:p>
      </dgm:t>
    </dgm:pt>
    <dgm:pt modelId="{66B66EF5-8E59-7144-8A12-7744D6B4F6EF}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Hovedstyret</a:t>
          </a:r>
        </a:p>
      </dgm:t>
    </dgm:pt>
    <dgm:pt modelId="{46C6DF81-058C-7149-9ED0-862E4AD08328}" type="parTrans" cxnId="{6B52F422-0E10-614E-9775-6AA74F663F5F}">
      <dgm:prSet/>
      <dgm:spPr/>
      <dgm:t>
        <a:bodyPr/>
        <a:lstStyle/>
        <a:p>
          <a:endParaRPr lang="nb-NO"/>
        </a:p>
      </dgm:t>
    </dgm:pt>
    <dgm:pt modelId="{5C202D40-2266-D644-A293-EBD7D0143CF3}" type="sibTrans" cxnId="{6B52F422-0E10-614E-9775-6AA74F663F5F}">
      <dgm:prSet/>
      <dgm:spPr/>
      <dgm:t>
        <a:bodyPr/>
        <a:lstStyle/>
        <a:p>
          <a:endParaRPr lang="nb-NO"/>
        </a:p>
      </dgm:t>
    </dgm:pt>
    <dgm:pt modelId="{5BA15F3F-E073-6D47-8F2A-D72F293321D6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NKF byggesak</a:t>
          </a:r>
        </a:p>
      </dgm:t>
    </dgm:pt>
    <dgm:pt modelId="{6FE0B871-6A88-384D-B396-A5D1E2E69E15}" type="parTrans" cxnId="{F158CD72-03F1-534C-82E0-1FAD450AD59B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31080043-167A-7241-A034-14A595132269}" type="sibTrans" cxnId="{F158CD72-03F1-534C-82E0-1FAD450AD59B}">
      <dgm:prSet/>
      <dgm:spPr/>
      <dgm:t>
        <a:bodyPr/>
        <a:lstStyle/>
        <a:p>
          <a:endParaRPr lang="nb-NO"/>
        </a:p>
      </dgm:t>
    </dgm:pt>
    <dgm:pt modelId="{380D94D4-1994-964E-BCB4-D6B6C884123A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NKF plan og miljø</a:t>
          </a:r>
        </a:p>
      </dgm:t>
    </dgm:pt>
    <dgm:pt modelId="{BA6BE58E-763F-9248-9295-8F47846ECDBB}" type="parTrans" cxnId="{36E2BB14-1C1A-814E-9445-BB581C3B90F6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3F6D4F17-3329-A849-A750-D89AC233D85C}" type="sibTrans" cxnId="{36E2BB14-1C1A-814E-9445-BB581C3B90F6}">
      <dgm:prSet/>
      <dgm:spPr/>
      <dgm:t>
        <a:bodyPr/>
        <a:lstStyle/>
        <a:p>
          <a:endParaRPr lang="nb-NO"/>
        </a:p>
      </dgm:t>
    </dgm:pt>
    <dgm:pt modelId="{F4A0EA12-800A-9A4F-8369-D53E7302DEEC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NKF bygg og eiendom</a:t>
          </a:r>
        </a:p>
      </dgm:t>
    </dgm:pt>
    <dgm:pt modelId="{0D517EA2-4343-9448-BADE-9986666947D2}" type="parTrans" cxnId="{3ACE2F78-F721-C240-A9ED-892C7013BE20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7B91E957-896E-B441-B907-AC69FF42A65F}" type="sibTrans" cxnId="{3ACE2F78-F721-C240-A9ED-892C7013BE20}">
      <dgm:prSet/>
      <dgm:spPr/>
      <dgm:t>
        <a:bodyPr/>
        <a:lstStyle/>
        <a:p>
          <a:endParaRPr lang="nb-NO"/>
        </a:p>
      </dgm:t>
    </dgm:pt>
    <dgm:pt modelId="{82089553-806E-AD44-94D4-8C4CDDF17B4D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NKF veg og uteområder</a:t>
          </a:r>
        </a:p>
      </dgm:t>
    </dgm:pt>
    <dgm:pt modelId="{AA6EFB93-A90F-444D-B7CE-8C2F11028A60}" type="parTrans" cxnId="{3CD8897A-CB86-6A44-91EB-A24F89D1DC70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66E9B591-95F6-9E4C-89C5-95B4B650AFA4}" type="sibTrans" cxnId="{3CD8897A-CB86-6A44-91EB-A24F89D1DC70}">
      <dgm:prSet/>
      <dgm:spPr/>
      <dgm:t>
        <a:bodyPr/>
        <a:lstStyle/>
        <a:p>
          <a:endParaRPr lang="nb-NO"/>
        </a:p>
      </dgm:t>
    </dgm:pt>
    <dgm:pt modelId="{D6CB64AD-A714-104C-AD43-62FE60706B9F}" type="asst">
      <dgm:prSet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Kurs og konferanser</a:t>
          </a:r>
        </a:p>
      </dgm:t>
    </dgm:pt>
    <dgm:pt modelId="{B605C76B-56F6-4948-A698-3A1569B26C79}" type="parTrans" cxnId="{051AD186-07F4-4945-BA18-80D2FF6B1412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D977586C-2E57-1D4E-97DD-803224F34DC2}" type="sibTrans" cxnId="{051AD186-07F4-4945-BA18-80D2FF6B1412}">
      <dgm:prSet/>
      <dgm:spPr/>
      <dgm:t>
        <a:bodyPr/>
        <a:lstStyle/>
        <a:p>
          <a:endParaRPr lang="nb-NO"/>
        </a:p>
      </dgm:t>
    </dgm:pt>
    <dgm:pt modelId="{1C521BEC-3768-134F-8474-8C490D0AE5E6}" type="asst">
      <dgm:prSet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Nettverksgrupper: 261 kommuner</a:t>
          </a:r>
        </a:p>
      </dgm:t>
    </dgm:pt>
    <dgm:pt modelId="{D7E33D65-4E60-0A41-BBB9-D6E15CB1DEBC}" type="parTrans" cxnId="{D59F9E47-854D-1E4E-9B33-19C29065EE9F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A5DE6DA8-01BC-5A40-82EA-4DE8EA031DBC}" type="sibTrans" cxnId="{D59F9E47-854D-1E4E-9B33-19C29065EE9F}">
      <dgm:prSet/>
      <dgm:spPr/>
      <dgm:t>
        <a:bodyPr/>
        <a:lstStyle/>
        <a:p>
          <a:endParaRPr lang="nb-NO"/>
        </a:p>
      </dgm:t>
    </dgm:pt>
    <dgm:pt modelId="{0394420E-7646-A849-AC4F-146D90F65037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Kurs og konferanser</a:t>
          </a:r>
        </a:p>
      </dgm:t>
    </dgm:pt>
    <dgm:pt modelId="{D88B5B6F-641C-4D44-A48D-8E2828204351}" type="parTrans" cxnId="{E3E32D60-06F0-3045-92FD-C1423BF7B911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6C439E42-C7B4-594B-8549-DDC32120FDB5}" type="sibTrans" cxnId="{E3E32D60-06F0-3045-92FD-C1423BF7B911}">
      <dgm:prSet/>
      <dgm:spPr/>
      <dgm:t>
        <a:bodyPr/>
        <a:lstStyle/>
        <a:p>
          <a:endParaRPr lang="nb-NO"/>
        </a:p>
      </dgm:t>
    </dgm:pt>
    <dgm:pt modelId="{FC1CE0DA-7D08-2343-B53B-35C9F5E49545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Nettverksgrupper: 16 kommuner</a:t>
          </a:r>
        </a:p>
      </dgm:t>
    </dgm:pt>
    <dgm:pt modelId="{1B76B5AD-43ED-2D49-813F-1EE79E635264}" type="parTrans" cxnId="{A3982A15-B4FC-0E45-B846-1108CD4B1F3B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F4989052-B861-6C41-8D5E-615E81AA8578}" type="sibTrans" cxnId="{A3982A15-B4FC-0E45-B846-1108CD4B1F3B}">
      <dgm:prSet/>
      <dgm:spPr/>
      <dgm:t>
        <a:bodyPr/>
        <a:lstStyle/>
        <a:p>
          <a:endParaRPr lang="nb-NO"/>
        </a:p>
      </dgm:t>
    </dgm:pt>
    <dgm:pt modelId="{E48E3DBD-B58A-E444-B0CF-8692D8CA2452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Kurs og konferanser</a:t>
          </a:r>
        </a:p>
      </dgm:t>
    </dgm:pt>
    <dgm:pt modelId="{1AC7BEA3-1C25-0540-B8C5-362325E68C30}" type="parTrans" cxnId="{A8F180CB-BABF-1049-993F-575CCE45B025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9267F5FC-D341-FA4D-B0C9-8F2149D3FDF5}" type="sibTrans" cxnId="{A8F180CB-BABF-1049-993F-575CCE45B025}">
      <dgm:prSet/>
      <dgm:spPr/>
      <dgm:t>
        <a:bodyPr/>
        <a:lstStyle/>
        <a:p>
          <a:endParaRPr lang="nb-NO"/>
        </a:p>
      </dgm:t>
    </dgm:pt>
    <dgm:pt modelId="{0B8E515F-B3F9-FF4C-B0BB-ED9517EBF6D5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Nettverksgrupper: 283 kommuner</a:t>
          </a:r>
        </a:p>
      </dgm:t>
    </dgm:pt>
    <dgm:pt modelId="{396FED74-FD0A-CE46-AB26-888C6CA09F55}" type="parTrans" cxnId="{18215BC9-345A-ED42-86B9-98F970BDE23C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DDF89FCE-87AC-D740-B3E2-BEF0F6AE0528}" type="sibTrans" cxnId="{18215BC9-345A-ED42-86B9-98F970BDE23C}">
      <dgm:prSet/>
      <dgm:spPr/>
      <dgm:t>
        <a:bodyPr/>
        <a:lstStyle/>
        <a:p>
          <a:endParaRPr lang="nb-NO"/>
        </a:p>
      </dgm:t>
    </dgm:pt>
    <dgm:pt modelId="{6452F6CD-E2CC-7542-8D47-8829A84E54BA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</a:rPr>
            <a:t>Kurs og konferanser</a:t>
          </a:r>
        </a:p>
      </dgm:t>
    </dgm:pt>
    <dgm:pt modelId="{11C682A0-2290-FA46-98EE-DAC21C607A79}" type="parTrans" cxnId="{3AE7314E-1E88-054F-BEC2-3D5B4E5CCED5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DA34E4EC-7EF0-7E4D-8774-DF84113F1D56}" type="sibTrans" cxnId="{3AE7314E-1E88-054F-BEC2-3D5B4E5CCED5}">
      <dgm:prSet/>
      <dgm:spPr/>
      <dgm:t>
        <a:bodyPr/>
        <a:lstStyle/>
        <a:p>
          <a:endParaRPr lang="nb-NO"/>
        </a:p>
      </dgm:t>
    </dgm:pt>
    <dgm:pt modelId="{1EED6BF2-75F0-B548-A5BF-2F6C2B7D50BE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  <a:cs typeface="Calibri"/>
            </a:rPr>
            <a:t>Nettverk veg</a:t>
          </a:r>
          <a:r>
            <a:rPr lang="nb-NO" dirty="0">
              <a:solidFill>
                <a:srgbClr val="68757E"/>
              </a:solidFill>
            </a:rPr>
            <a:t>: 178 kommuner</a:t>
          </a:r>
        </a:p>
      </dgm:t>
    </dgm:pt>
    <dgm:pt modelId="{BD4F08F6-A873-9840-868A-AF950DA41380}" type="parTrans" cxnId="{9108D1E3-5ED3-1F40-AA01-EDB3ADC16265}">
      <dgm:prSet/>
      <dgm:spPr/>
      <dgm:t>
        <a:bodyPr/>
        <a:lstStyle/>
        <a:p>
          <a:endParaRPr lang="nb-NO">
            <a:solidFill>
              <a:srgbClr val="68757E"/>
            </a:solidFill>
          </a:endParaRPr>
        </a:p>
      </dgm:t>
    </dgm:pt>
    <dgm:pt modelId="{E547AB58-52C8-464C-8564-6D66579995AA}" type="sibTrans" cxnId="{9108D1E3-5ED3-1F40-AA01-EDB3ADC16265}">
      <dgm:prSet/>
      <dgm:spPr/>
      <dgm:t>
        <a:bodyPr/>
        <a:lstStyle/>
        <a:p>
          <a:endParaRPr lang="nb-NO"/>
        </a:p>
      </dgm:t>
    </dgm:pt>
    <dgm:pt modelId="{A000F8FB-779D-410D-AEF0-472D34813FF1}" type="asst">
      <dgm:prSet phldrT="[Tekst]"/>
      <dgm:spPr/>
      <dgm:t>
        <a:bodyPr/>
        <a:lstStyle/>
        <a:p>
          <a:r>
            <a:rPr lang="nb-NO" dirty="0">
              <a:solidFill>
                <a:srgbClr val="68757E"/>
              </a:solidFill>
              <a:cs typeface="Calibri"/>
            </a:rPr>
            <a:t>Nettverk VA: 24 kommuner</a:t>
          </a:r>
        </a:p>
      </dgm:t>
    </dgm:pt>
    <dgm:pt modelId="{DF8F54BA-C98D-4698-912E-6A7F55646AC3}" type="parTrans" cxnId="{50CBBAE9-934F-42F9-81D7-17F34CAAB1D2}">
      <dgm:prSet/>
      <dgm:spPr/>
      <dgm:t>
        <a:bodyPr/>
        <a:lstStyle/>
        <a:p>
          <a:endParaRPr lang="nb-NO"/>
        </a:p>
      </dgm:t>
    </dgm:pt>
    <dgm:pt modelId="{DC1D35D3-6A63-434B-9D6D-666E95C57934}" type="sibTrans" cxnId="{50CBBAE9-934F-42F9-81D7-17F34CAAB1D2}">
      <dgm:prSet/>
      <dgm:spPr/>
    </dgm:pt>
    <dgm:pt modelId="{04A6575A-1D4D-2D4F-9B31-F83F19263FFE}" type="pres">
      <dgm:prSet presAssocID="{A6347C0F-CCB4-E049-B93D-F5DB0A9A237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0221584-E66E-464E-8979-BE85407A8FF3}" type="pres">
      <dgm:prSet presAssocID="{66B66EF5-8E59-7144-8A12-7744D6B4F6EF}" presName="root1" presStyleCnt="0"/>
      <dgm:spPr/>
    </dgm:pt>
    <dgm:pt modelId="{57F35C1D-3B72-104B-9143-54999709AFDC}" type="pres">
      <dgm:prSet presAssocID="{66B66EF5-8E59-7144-8A12-7744D6B4F6EF}" presName="LevelOneTextNode" presStyleLbl="node0" presStyleIdx="0" presStyleCnt="1">
        <dgm:presLayoutVars>
          <dgm:chPref val="3"/>
        </dgm:presLayoutVars>
      </dgm:prSet>
      <dgm:spPr/>
    </dgm:pt>
    <dgm:pt modelId="{F7C86FA3-A3F3-4A4B-9305-5D89A8FDB6AF}" type="pres">
      <dgm:prSet presAssocID="{66B66EF5-8E59-7144-8A12-7744D6B4F6EF}" presName="level2hierChild" presStyleCnt="0"/>
      <dgm:spPr/>
    </dgm:pt>
    <dgm:pt modelId="{48501405-E7BF-2C40-BD0B-90ADB0DCE0BB}" type="pres">
      <dgm:prSet presAssocID="{6FE0B871-6A88-384D-B396-A5D1E2E69E15}" presName="conn2-1" presStyleLbl="parChTrans1D2" presStyleIdx="0" presStyleCnt="4"/>
      <dgm:spPr/>
    </dgm:pt>
    <dgm:pt modelId="{33032CB5-DCB5-CF47-86A6-5B89DF43F063}" type="pres">
      <dgm:prSet presAssocID="{6FE0B871-6A88-384D-B396-A5D1E2E69E15}" presName="connTx" presStyleLbl="parChTrans1D2" presStyleIdx="0" presStyleCnt="4"/>
      <dgm:spPr/>
    </dgm:pt>
    <dgm:pt modelId="{A20FBFDA-43B4-274F-A634-2489A072C39C}" type="pres">
      <dgm:prSet presAssocID="{5BA15F3F-E073-6D47-8F2A-D72F293321D6}" presName="root2" presStyleCnt="0"/>
      <dgm:spPr/>
    </dgm:pt>
    <dgm:pt modelId="{8A9F41F4-F5CD-7148-B171-8C43F261425D}" type="pres">
      <dgm:prSet presAssocID="{5BA15F3F-E073-6D47-8F2A-D72F293321D6}" presName="LevelTwoTextNode" presStyleLbl="asst1" presStyleIdx="0" presStyleCnt="13">
        <dgm:presLayoutVars>
          <dgm:chPref val="3"/>
        </dgm:presLayoutVars>
      </dgm:prSet>
      <dgm:spPr/>
    </dgm:pt>
    <dgm:pt modelId="{F121FAAC-63DC-834A-8D2C-21887397D030}" type="pres">
      <dgm:prSet presAssocID="{5BA15F3F-E073-6D47-8F2A-D72F293321D6}" presName="level3hierChild" presStyleCnt="0"/>
      <dgm:spPr/>
    </dgm:pt>
    <dgm:pt modelId="{3B583D00-27BB-C04E-A836-4898BC6360F3}" type="pres">
      <dgm:prSet presAssocID="{B605C76B-56F6-4948-A698-3A1569B26C79}" presName="conn2-1" presStyleLbl="parChTrans1D3" presStyleIdx="0" presStyleCnt="9"/>
      <dgm:spPr/>
    </dgm:pt>
    <dgm:pt modelId="{C92BE163-4E87-734C-835F-92E42E572F28}" type="pres">
      <dgm:prSet presAssocID="{B605C76B-56F6-4948-A698-3A1569B26C79}" presName="connTx" presStyleLbl="parChTrans1D3" presStyleIdx="0" presStyleCnt="9"/>
      <dgm:spPr/>
    </dgm:pt>
    <dgm:pt modelId="{4D089F04-A7C4-284D-B326-239203CD1AD6}" type="pres">
      <dgm:prSet presAssocID="{D6CB64AD-A714-104C-AD43-62FE60706B9F}" presName="root2" presStyleCnt="0"/>
      <dgm:spPr/>
    </dgm:pt>
    <dgm:pt modelId="{928ABAA0-20A0-CF49-B570-B9DD56BD3ACC}" type="pres">
      <dgm:prSet presAssocID="{D6CB64AD-A714-104C-AD43-62FE60706B9F}" presName="LevelTwoTextNode" presStyleLbl="asst1" presStyleIdx="1" presStyleCnt="13">
        <dgm:presLayoutVars>
          <dgm:chPref val="3"/>
        </dgm:presLayoutVars>
      </dgm:prSet>
      <dgm:spPr/>
    </dgm:pt>
    <dgm:pt modelId="{DC0611D3-3640-F54E-8C86-310CAEB99FDD}" type="pres">
      <dgm:prSet presAssocID="{D6CB64AD-A714-104C-AD43-62FE60706B9F}" presName="level3hierChild" presStyleCnt="0"/>
      <dgm:spPr/>
    </dgm:pt>
    <dgm:pt modelId="{F480FCA7-1F76-E143-989F-9B89BA5B6400}" type="pres">
      <dgm:prSet presAssocID="{D7E33D65-4E60-0A41-BBB9-D6E15CB1DEBC}" presName="conn2-1" presStyleLbl="parChTrans1D3" presStyleIdx="1" presStyleCnt="9"/>
      <dgm:spPr/>
    </dgm:pt>
    <dgm:pt modelId="{5673502C-4E22-B04C-B228-DE35B724913A}" type="pres">
      <dgm:prSet presAssocID="{D7E33D65-4E60-0A41-BBB9-D6E15CB1DEBC}" presName="connTx" presStyleLbl="parChTrans1D3" presStyleIdx="1" presStyleCnt="9"/>
      <dgm:spPr/>
    </dgm:pt>
    <dgm:pt modelId="{AF8274F3-5887-DE43-BAC5-9FEC3885436A}" type="pres">
      <dgm:prSet presAssocID="{1C521BEC-3768-134F-8474-8C490D0AE5E6}" presName="root2" presStyleCnt="0"/>
      <dgm:spPr/>
    </dgm:pt>
    <dgm:pt modelId="{F2F60A2F-408D-1B46-988A-DEF41B207CD3}" type="pres">
      <dgm:prSet presAssocID="{1C521BEC-3768-134F-8474-8C490D0AE5E6}" presName="LevelTwoTextNode" presStyleLbl="asst1" presStyleIdx="2" presStyleCnt="13">
        <dgm:presLayoutVars>
          <dgm:chPref val="3"/>
        </dgm:presLayoutVars>
      </dgm:prSet>
      <dgm:spPr/>
    </dgm:pt>
    <dgm:pt modelId="{07EF3DD0-FDD3-0B4C-8A9A-5BAAB871D5DB}" type="pres">
      <dgm:prSet presAssocID="{1C521BEC-3768-134F-8474-8C490D0AE5E6}" presName="level3hierChild" presStyleCnt="0"/>
      <dgm:spPr/>
    </dgm:pt>
    <dgm:pt modelId="{C0D6486A-1010-554E-9491-C761BA67FE4E}" type="pres">
      <dgm:prSet presAssocID="{BA6BE58E-763F-9248-9295-8F47846ECDBB}" presName="conn2-1" presStyleLbl="parChTrans1D2" presStyleIdx="1" presStyleCnt="4"/>
      <dgm:spPr/>
    </dgm:pt>
    <dgm:pt modelId="{627D83DD-AD47-0F41-BD47-BF290B2CA842}" type="pres">
      <dgm:prSet presAssocID="{BA6BE58E-763F-9248-9295-8F47846ECDBB}" presName="connTx" presStyleLbl="parChTrans1D2" presStyleIdx="1" presStyleCnt="4"/>
      <dgm:spPr/>
    </dgm:pt>
    <dgm:pt modelId="{7D714463-F72F-8A49-B845-FED4A00839C2}" type="pres">
      <dgm:prSet presAssocID="{380D94D4-1994-964E-BCB4-D6B6C884123A}" presName="root2" presStyleCnt="0"/>
      <dgm:spPr/>
    </dgm:pt>
    <dgm:pt modelId="{D75F94F0-DC15-DB46-B85A-7ED7BAB5505E}" type="pres">
      <dgm:prSet presAssocID="{380D94D4-1994-964E-BCB4-D6B6C884123A}" presName="LevelTwoTextNode" presStyleLbl="asst1" presStyleIdx="3" presStyleCnt="13">
        <dgm:presLayoutVars>
          <dgm:chPref val="3"/>
        </dgm:presLayoutVars>
      </dgm:prSet>
      <dgm:spPr/>
    </dgm:pt>
    <dgm:pt modelId="{AA76A2C9-CD04-E542-974F-186191CDD0E8}" type="pres">
      <dgm:prSet presAssocID="{380D94D4-1994-964E-BCB4-D6B6C884123A}" presName="level3hierChild" presStyleCnt="0"/>
      <dgm:spPr/>
    </dgm:pt>
    <dgm:pt modelId="{9CE6D60C-9385-644A-B891-3C0513573346}" type="pres">
      <dgm:prSet presAssocID="{D88B5B6F-641C-4D44-A48D-8E2828204351}" presName="conn2-1" presStyleLbl="parChTrans1D3" presStyleIdx="2" presStyleCnt="9"/>
      <dgm:spPr/>
    </dgm:pt>
    <dgm:pt modelId="{946527E2-B68E-894B-AC5D-449A23E86563}" type="pres">
      <dgm:prSet presAssocID="{D88B5B6F-641C-4D44-A48D-8E2828204351}" presName="connTx" presStyleLbl="parChTrans1D3" presStyleIdx="2" presStyleCnt="9"/>
      <dgm:spPr/>
    </dgm:pt>
    <dgm:pt modelId="{D773F806-736E-AE4D-B0B0-EBFE3E306B7A}" type="pres">
      <dgm:prSet presAssocID="{0394420E-7646-A849-AC4F-146D90F65037}" presName="root2" presStyleCnt="0"/>
      <dgm:spPr/>
    </dgm:pt>
    <dgm:pt modelId="{D9BBC902-E858-9C49-A65D-2F998593076D}" type="pres">
      <dgm:prSet presAssocID="{0394420E-7646-A849-AC4F-146D90F65037}" presName="LevelTwoTextNode" presStyleLbl="asst1" presStyleIdx="4" presStyleCnt="13">
        <dgm:presLayoutVars>
          <dgm:chPref val="3"/>
        </dgm:presLayoutVars>
      </dgm:prSet>
      <dgm:spPr/>
    </dgm:pt>
    <dgm:pt modelId="{672A971A-8700-5646-8B2F-086379AB001E}" type="pres">
      <dgm:prSet presAssocID="{0394420E-7646-A849-AC4F-146D90F65037}" presName="level3hierChild" presStyleCnt="0"/>
      <dgm:spPr/>
    </dgm:pt>
    <dgm:pt modelId="{F6FAF127-F0F4-4A46-A5FB-5096FC4AD8C3}" type="pres">
      <dgm:prSet presAssocID="{1B76B5AD-43ED-2D49-813F-1EE79E635264}" presName="conn2-1" presStyleLbl="parChTrans1D3" presStyleIdx="3" presStyleCnt="9"/>
      <dgm:spPr/>
    </dgm:pt>
    <dgm:pt modelId="{1A50071B-8D13-794D-BEF3-30A5C1D7342F}" type="pres">
      <dgm:prSet presAssocID="{1B76B5AD-43ED-2D49-813F-1EE79E635264}" presName="connTx" presStyleLbl="parChTrans1D3" presStyleIdx="3" presStyleCnt="9"/>
      <dgm:spPr/>
    </dgm:pt>
    <dgm:pt modelId="{B43DB1E5-753B-8A40-86BF-A0B2FC27DFA8}" type="pres">
      <dgm:prSet presAssocID="{FC1CE0DA-7D08-2343-B53B-35C9F5E49545}" presName="root2" presStyleCnt="0"/>
      <dgm:spPr/>
    </dgm:pt>
    <dgm:pt modelId="{3805F982-1827-AB4E-830D-4F2A071F01AB}" type="pres">
      <dgm:prSet presAssocID="{FC1CE0DA-7D08-2343-B53B-35C9F5E49545}" presName="LevelTwoTextNode" presStyleLbl="asst1" presStyleIdx="5" presStyleCnt="13">
        <dgm:presLayoutVars>
          <dgm:chPref val="3"/>
        </dgm:presLayoutVars>
      </dgm:prSet>
      <dgm:spPr/>
    </dgm:pt>
    <dgm:pt modelId="{E2318414-C73B-164D-A73F-4FBE6FE88198}" type="pres">
      <dgm:prSet presAssocID="{FC1CE0DA-7D08-2343-B53B-35C9F5E49545}" presName="level3hierChild" presStyleCnt="0"/>
      <dgm:spPr/>
    </dgm:pt>
    <dgm:pt modelId="{4B3E6489-91B5-6043-9337-D30015671EE3}" type="pres">
      <dgm:prSet presAssocID="{0D517EA2-4343-9448-BADE-9986666947D2}" presName="conn2-1" presStyleLbl="parChTrans1D2" presStyleIdx="2" presStyleCnt="4"/>
      <dgm:spPr/>
    </dgm:pt>
    <dgm:pt modelId="{65007442-7827-5944-836B-CD22A8D936DF}" type="pres">
      <dgm:prSet presAssocID="{0D517EA2-4343-9448-BADE-9986666947D2}" presName="connTx" presStyleLbl="parChTrans1D2" presStyleIdx="2" presStyleCnt="4"/>
      <dgm:spPr/>
    </dgm:pt>
    <dgm:pt modelId="{42682054-2C06-A445-9BDC-CD80D7D4A0D7}" type="pres">
      <dgm:prSet presAssocID="{F4A0EA12-800A-9A4F-8369-D53E7302DEEC}" presName="root2" presStyleCnt="0"/>
      <dgm:spPr/>
    </dgm:pt>
    <dgm:pt modelId="{90510D36-5F29-A84F-8A5A-80915001BA2F}" type="pres">
      <dgm:prSet presAssocID="{F4A0EA12-800A-9A4F-8369-D53E7302DEEC}" presName="LevelTwoTextNode" presStyleLbl="asst1" presStyleIdx="6" presStyleCnt="13">
        <dgm:presLayoutVars>
          <dgm:chPref val="3"/>
        </dgm:presLayoutVars>
      </dgm:prSet>
      <dgm:spPr/>
    </dgm:pt>
    <dgm:pt modelId="{313C837D-F892-1A42-9D4E-960F6C747492}" type="pres">
      <dgm:prSet presAssocID="{F4A0EA12-800A-9A4F-8369-D53E7302DEEC}" presName="level3hierChild" presStyleCnt="0"/>
      <dgm:spPr/>
    </dgm:pt>
    <dgm:pt modelId="{B713FF01-78A1-9044-887D-7ADA63B168E1}" type="pres">
      <dgm:prSet presAssocID="{1AC7BEA3-1C25-0540-B8C5-362325E68C30}" presName="conn2-1" presStyleLbl="parChTrans1D3" presStyleIdx="4" presStyleCnt="9"/>
      <dgm:spPr/>
    </dgm:pt>
    <dgm:pt modelId="{31104393-8E9F-4E4A-9BA8-3708422C22EF}" type="pres">
      <dgm:prSet presAssocID="{1AC7BEA3-1C25-0540-B8C5-362325E68C30}" presName="connTx" presStyleLbl="parChTrans1D3" presStyleIdx="4" presStyleCnt="9"/>
      <dgm:spPr/>
    </dgm:pt>
    <dgm:pt modelId="{BB60D32D-A605-344F-BD08-084B51CE820C}" type="pres">
      <dgm:prSet presAssocID="{E48E3DBD-B58A-E444-B0CF-8692D8CA2452}" presName="root2" presStyleCnt="0"/>
      <dgm:spPr/>
    </dgm:pt>
    <dgm:pt modelId="{B2F9CD09-A8DD-4845-89D5-AB14824EC4D3}" type="pres">
      <dgm:prSet presAssocID="{E48E3DBD-B58A-E444-B0CF-8692D8CA2452}" presName="LevelTwoTextNode" presStyleLbl="asst1" presStyleIdx="7" presStyleCnt="13">
        <dgm:presLayoutVars>
          <dgm:chPref val="3"/>
        </dgm:presLayoutVars>
      </dgm:prSet>
      <dgm:spPr/>
    </dgm:pt>
    <dgm:pt modelId="{7401CF94-51A5-4642-915D-ABAD8BF9A098}" type="pres">
      <dgm:prSet presAssocID="{E48E3DBD-B58A-E444-B0CF-8692D8CA2452}" presName="level3hierChild" presStyleCnt="0"/>
      <dgm:spPr/>
    </dgm:pt>
    <dgm:pt modelId="{638D4814-AD1A-974F-BF5F-B5DC543E6C3E}" type="pres">
      <dgm:prSet presAssocID="{396FED74-FD0A-CE46-AB26-888C6CA09F55}" presName="conn2-1" presStyleLbl="parChTrans1D3" presStyleIdx="5" presStyleCnt="9"/>
      <dgm:spPr/>
    </dgm:pt>
    <dgm:pt modelId="{9BD10247-09B9-1E49-92C1-4AA24D23826B}" type="pres">
      <dgm:prSet presAssocID="{396FED74-FD0A-CE46-AB26-888C6CA09F55}" presName="connTx" presStyleLbl="parChTrans1D3" presStyleIdx="5" presStyleCnt="9"/>
      <dgm:spPr/>
    </dgm:pt>
    <dgm:pt modelId="{7CB7C302-20C9-4645-88F1-4713248DE5DE}" type="pres">
      <dgm:prSet presAssocID="{0B8E515F-B3F9-FF4C-B0BB-ED9517EBF6D5}" presName="root2" presStyleCnt="0"/>
      <dgm:spPr/>
    </dgm:pt>
    <dgm:pt modelId="{89E6239A-36EF-EF4A-84E3-BE98FECF9CA5}" type="pres">
      <dgm:prSet presAssocID="{0B8E515F-B3F9-FF4C-B0BB-ED9517EBF6D5}" presName="LevelTwoTextNode" presStyleLbl="asst1" presStyleIdx="8" presStyleCnt="13">
        <dgm:presLayoutVars>
          <dgm:chPref val="3"/>
        </dgm:presLayoutVars>
      </dgm:prSet>
      <dgm:spPr/>
    </dgm:pt>
    <dgm:pt modelId="{0561BB30-921D-9446-B1D6-AEA5E9D2F4F2}" type="pres">
      <dgm:prSet presAssocID="{0B8E515F-B3F9-FF4C-B0BB-ED9517EBF6D5}" presName="level3hierChild" presStyleCnt="0"/>
      <dgm:spPr/>
    </dgm:pt>
    <dgm:pt modelId="{A3EBCC81-DBF4-0545-A8F8-B3541DA9ADE1}" type="pres">
      <dgm:prSet presAssocID="{AA6EFB93-A90F-444D-B7CE-8C2F11028A60}" presName="conn2-1" presStyleLbl="parChTrans1D2" presStyleIdx="3" presStyleCnt="4"/>
      <dgm:spPr/>
    </dgm:pt>
    <dgm:pt modelId="{1A589197-F370-B94E-AA3F-A7A0F2A0E0B8}" type="pres">
      <dgm:prSet presAssocID="{AA6EFB93-A90F-444D-B7CE-8C2F11028A60}" presName="connTx" presStyleLbl="parChTrans1D2" presStyleIdx="3" presStyleCnt="4"/>
      <dgm:spPr/>
    </dgm:pt>
    <dgm:pt modelId="{725B8D51-AC6A-5E49-A5E0-9AB3B0E3C85E}" type="pres">
      <dgm:prSet presAssocID="{82089553-806E-AD44-94D4-8C4CDDF17B4D}" presName="root2" presStyleCnt="0"/>
      <dgm:spPr/>
    </dgm:pt>
    <dgm:pt modelId="{7EF2AD8B-90DE-3741-B58C-10C0BF2AAE8A}" type="pres">
      <dgm:prSet presAssocID="{82089553-806E-AD44-94D4-8C4CDDF17B4D}" presName="LevelTwoTextNode" presStyleLbl="asst1" presStyleIdx="9" presStyleCnt="13">
        <dgm:presLayoutVars>
          <dgm:chPref val="3"/>
        </dgm:presLayoutVars>
      </dgm:prSet>
      <dgm:spPr/>
    </dgm:pt>
    <dgm:pt modelId="{5361FA26-53EF-0249-9004-F9E135CBF9D6}" type="pres">
      <dgm:prSet presAssocID="{82089553-806E-AD44-94D4-8C4CDDF17B4D}" presName="level3hierChild" presStyleCnt="0"/>
      <dgm:spPr/>
    </dgm:pt>
    <dgm:pt modelId="{BC2D260E-A453-5243-9159-4F462C2C207D}" type="pres">
      <dgm:prSet presAssocID="{11C682A0-2290-FA46-98EE-DAC21C607A79}" presName="conn2-1" presStyleLbl="parChTrans1D3" presStyleIdx="6" presStyleCnt="9"/>
      <dgm:spPr/>
    </dgm:pt>
    <dgm:pt modelId="{E46F5A5E-36AE-1F4D-A569-858EB963B195}" type="pres">
      <dgm:prSet presAssocID="{11C682A0-2290-FA46-98EE-DAC21C607A79}" presName="connTx" presStyleLbl="parChTrans1D3" presStyleIdx="6" presStyleCnt="9"/>
      <dgm:spPr/>
    </dgm:pt>
    <dgm:pt modelId="{A4F22010-F43C-1D4B-BAD9-8E9EB23BC0A9}" type="pres">
      <dgm:prSet presAssocID="{6452F6CD-E2CC-7542-8D47-8829A84E54BA}" presName="root2" presStyleCnt="0"/>
      <dgm:spPr/>
    </dgm:pt>
    <dgm:pt modelId="{431AA71A-B563-7742-96B2-D36B2706EB92}" type="pres">
      <dgm:prSet presAssocID="{6452F6CD-E2CC-7542-8D47-8829A84E54BA}" presName="LevelTwoTextNode" presStyleLbl="asst1" presStyleIdx="10" presStyleCnt="13">
        <dgm:presLayoutVars>
          <dgm:chPref val="3"/>
        </dgm:presLayoutVars>
      </dgm:prSet>
      <dgm:spPr/>
    </dgm:pt>
    <dgm:pt modelId="{9210FAAA-1AFB-A44C-B1C1-6187CF66F499}" type="pres">
      <dgm:prSet presAssocID="{6452F6CD-E2CC-7542-8D47-8829A84E54BA}" presName="level3hierChild" presStyleCnt="0"/>
      <dgm:spPr/>
    </dgm:pt>
    <dgm:pt modelId="{4CD793B9-215A-2E45-9B09-FAFF63EA0216}" type="pres">
      <dgm:prSet presAssocID="{BD4F08F6-A873-9840-868A-AF950DA41380}" presName="conn2-1" presStyleLbl="parChTrans1D3" presStyleIdx="7" presStyleCnt="9"/>
      <dgm:spPr/>
    </dgm:pt>
    <dgm:pt modelId="{F8B0B6B3-7DFB-C041-B5C7-4272162C3F17}" type="pres">
      <dgm:prSet presAssocID="{BD4F08F6-A873-9840-868A-AF950DA41380}" presName="connTx" presStyleLbl="parChTrans1D3" presStyleIdx="7" presStyleCnt="9"/>
      <dgm:spPr/>
    </dgm:pt>
    <dgm:pt modelId="{0DE37AC5-05C0-9A47-87D8-21187C7A2AC2}" type="pres">
      <dgm:prSet presAssocID="{1EED6BF2-75F0-B548-A5BF-2F6C2B7D50BE}" presName="root2" presStyleCnt="0"/>
      <dgm:spPr/>
    </dgm:pt>
    <dgm:pt modelId="{B7EB6CE3-2091-B04E-9374-1AFE9F622C69}" type="pres">
      <dgm:prSet presAssocID="{1EED6BF2-75F0-B548-A5BF-2F6C2B7D50BE}" presName="LevelTwoTextNode" presStyleLbl="asst1" presStyleIdx="11" presStyleCnt="13">
        <dgm:presLayoutVars>
          <dgm:chPref val="3"/>
        </dgm:presLayoutVars>
      </dgm:prSet>
      <dgm:spPr/>
    </dgm:pt>
    <dgm:pt modelId="{9CEE6B7C-FEDD-5946-B543-F5167F972494}" type="pres">
      <dgm:prSet presAssocID="{1EED6BF2-75F0-B548-A5BF-2F6C2B7D50BE}" presName="level3hierChild" presStyleCnt="0"/>
      <dgm:spPr/>
    </dgm:pt>
    <dgm:pt modelId="{0BE437C2-B1B9-49BF-9DA7-47BEC1AB5D09}" type="pres">
      <dgm:prSet presAssocID="{DF8F54BA-C98D-4698-912E-6A7F55646AC3}" presName="conn2-1" presStyleLbl="parChTrans1D3" presStyleIdx="8" presStyleCnt="9"/>
      <dgm:spPr/>
    </dgm:pt>
    <dgm:pt modelId="{FE389F00-9F9A-4547-9709-794B24C9AD47}" type="pres">
      <dgm:prSet presAssocID="{DF8F54BA-C98D-4698-912E-6A7F55646AC3}" presName="connTx" presStyleLbl="parChTrans1D3" presStyleIdx="8" presStyleCnt="9"/>
      <dgm:spPr/>
    </dgm:pt>
    <dgm:pt modelId="{AD1DE944-E0BD-44F8-8581-839821AFB6BF}" type="pres">
      <dgm:prSet presAssocID="{A000F8FB-779D-410D-AEF0-472D34813FF1}" presName="root2" presStyleCnt="0"/>
      <dgm:spPr/>
    </dgm:pt>
    <dgm:pt modelId="{085B68A5-53F8-4FA2-A10A-9CF1E59D5CD5}" type="pres">
      <dgm:prSet presAssocID="{A000F8FB-779D-410D-AEF0-472D34813FF1}" presName="LevelTwoTextNode" presStyleLbl="asst1" presStyleIdx="12" presStyleCnt="13">
        <dgm:presLayoutVars>
          <dgm:chPref val="3"/>
        </dgm:presLayoutVars>
      </dgm:prSet>
      <dgm:spPr/>
    </dgm:pt>
    <dgm:pt modelId="{A76EA6FA-4E6F-4AD4-A569-583E137D62BA}" type="pres">
      <dgm:prSet presAssocID="{A000F8FB-779D-410D-AEF0-472D34813FF1}" presName="level3hierChild" presStyleCnt="0"/>
      <dgm:spPr/>
    </dgm:pt>
  </dgm:ptLst>
  <dgm:cxnLst>
    <dgm:cxn modelId="{2C790E02-282E-4DF1-9E65-9A0C3A8994C3}" type="presOf" srcId="{BD4F08F6-A873-9840-868A-AF950DA41380}" destId="{F8B0B6B3-7DFB-C041-B5C7-4272162C3F17}" srcOrd="1" destOrd="0" presId="urn:microsoft.com/office/officeart/2008/layout/HorizontalMultiLevelHierarchy"/>
    <dgm:cxn modelId="{01E26D0D-5B14-954B-AE9C-9003D4BD5077}" type="presOf" srcId="{396FED74-FD0A-CE46-AB26-888C6CA09F55}" destId="{9BD10247-09B9-1E49-92C1-4AA24D23826B}" srcOrd="1" destOrd="0" presId="urn:microsoft.com/office/officeart/2008/layout/HorizontalMultiLevelHierarchy"/>
    <dgm:cxn modelId="{36E2BB14-1C1A-814E-9445-BB581C3B90F6}" srcId="{66B66EF5-8E59-7144-8A12-7744D6B4F6EF}" destId="{380D94D4-1994-964E-BCB4-D6B6C884123A}" srcOrd="1" destOrd="0" parTransId="{BA6BE58E-763F-9248-9295-8F47846ECDBB}" sibTransId="{3F6D4F17-3329-A849-A750-D89AC233D85C}"/>
    <dgm:cxn modelId="{A3982A15-B4FC-0E45-B846-1108CD4B1F3B}" srcId="{380D94D4-1994-964E-BCB4-D6B6C884123A}" destId="{FC1CE0DA-7D08-2343-B53B-35C9F5E49545}" srcOrd="1" destOrd="0" parTransId="{1B76B5AD-43ED-2D49-813F-1EE79E635264}" sibTransId="{F4989052-B861-6C41-8D5E-615E81AA8578}"/>
    <dgm:cxn modelId="{6E508122-CFF2-B147-BDE1-4895E545BB51}" type="presOf" srcId="{1AC7BEA3-1C25-0540-B8C5-362325E68C30}" destId="{B713FF01-78A1-9044-887D-7ADA63B168E1}" srcOrd="0" destOrd="0" presId="urn:microsoft.com/office/officeart/2008/layout/HorizontalMultiLevelHierarchy"/>
    <dgm:cxn modelId="{E04D8D22-8146-49B7-B77D-17412D330995}" type="presOf" srcId="{DF8F54BA-C98D-4698-912E-6A7F55646AC3}" destId="{FE389F00-9F9A-4547-9709-794B24C9AD47}" srcOrd="1" destOrd="0" presId="urn:microsoft.com/office/officeart/2008/layout/HorizontalMultiLevelHierarchy"/>
    <dgm:cxn modelId="{6B52F422-0E10-614E-9775-6AA74F663F5F}" srcId="{A6347C0F-CCB4-E049-B93D-F5DB0A9A237A}" destId="{66B66EF5-8E59-7144-8A12-7744D6B4F6EF}" srcOrd="0" destOrd="0" parTransId="{46C6DF81-058C-7149-9ED0-862E4AD08328}" sibTransId="{5C202D40-2266-D644-A293-EBD7D0143CF3}"/>
    <dgm:cxn modelId="{F914A428-2A63-8140-82DD-BF2E48C28D71}" type="presOf" srcId="{1AC7BEA3-1C25-0540-B8C5-362325E68C30}" destId="{31104393-8E9F-4E4A-9BA8-3708422C22EF}" srcOrd="1" destOrd="0" presId="urn:microsoft.com/office/officeart/2008/layout/HorizontalMultiLevelHierarchy"/>
    <dgm:cxn modelId="{54232E29-F456-FE4A-89ED-F63FD1AEC3A8}" type="presOf" srcId="{AA6EFB93-A90F-444D-B7CE-8C2F11028A60}" destId="{A3EBCC81-DBF4-0545-A8F8-B3541DA9ADE1}" srcOrd="0" destOrd="0" presId="urn:microsoft.com/office/officeart/2008/layout/HorizontalMultiLevelHierarchy"/>
    <dgm:cxn modelId="{2F54B729-24A4-AE48-93BD-BF39E8994A22}" type="presOf" srcId="{380D94D4-1994-964E-BCB4-D6B6C884123A}" destId="{D75F94F0-DC15-DB46-B85A-7ED7BAB5505E}" srcOrd="0" destOrd="0" presId="urn:microsoft.com/office/officeart/2008/layout/HorizontalMultiLevelHierarchy"/>
    <dgm:cxn modelId="{9A81192F-3439-9048-BE0D-AD4CCA8A349E}" type="presOf" srcId="{1C521BEC-3768-134F-8474-8C490D0AE5E6}" destId="{F2F60A2F-408D-1B46-988A-DEF41B207CD3}" srcOrd="0" destOrd="0" presId="urn:microsoft.com/office/officeart/2008/layout/HorizontalMultiLevelHierarchy"/>
    <dgm:cxn modelId="{D5738D32-B9ED-3F43-B8CF-5D186D9AA2B8}" type="presOf" srcId="{66B66EF5-8E59-7144-8A12-7744D6B4F6EF}" destId="{57F35C1D-3B72-104B-9143-54999709AFDC}" srcOrd="0" destOrd="0" presId="urn:microsoft.com/office/officeart/2008/layout/HorizontalMultiLevelHierarchy"/>
    <dgm:cxn modelId="{735C1F35-48D9-644E-BDBF-60161E00D997}" type="presOf" srcId="{D7E33D65-4E60-0A41-BBB9-D6E15CB1DEBC}" destId="{F480FCA7-1F76-E143-989F-9B89BA5B6400}" srcOrd="0" destOrd="0" presId="urn:microsoft.com/office/officeart/2008/layout/HorizontalMultiLevelHierarchy"/>
    <dgm:cxn modelId="{8970FA35-4F34-6442-B971-C5F210DB412B}" type="presOf" srcId="{1B76B5AD-43ED-2D49-813F-1EE79E635264}" destId="{1A50071B-8D13-794D-BEF3-30A5C1D7342F}" srcOrd="1" destOrd="0" presId="urn:microsoft.com/office/officeart/2008/layout/HorizontalMultiLevelHierarchy"/>
    <dgm:cxn modelId="{0073023C-28E0-7343-A8AE-746537F0928C}" type="presOf" srcId="{A6347C0F-CCB4-E049-B93D-F5DB0A9A237A}" destId="{04A6575A-1D4D-2D4F-9B31-F83F19263FFE}" srcOrd="0" destOrd="0" presId="urn:microsoft.com/office/officeart/2008/layout/HorizontalMultiLevelHierarchy"/>
    <dgm:cxn modelId="{D18B7C3E-CEA1-7447-98C1-8E1AE193ADB0}" type="presOf" srcId="{B605C76B-56F6-4948-A698-3A1569B26C79}" destId="{3B583D00-27BB-C04E-A836-4898BC6360F3}" srcOrd="0" destOrd="0" presId="urn:microsoft.com/office/officeart/2008/layout/HorizontalMultiLevelHierarchy"/>
    <dgm:cxn modelId="{13086E42-A257-C248-BCDE-F31045ABD220}" type="presOf" srcId="{BA6BE58E-763F-9248-9295-8F47846ECDBB}" destId="{C0D6486A-1010-554E-9491-C761BA67FE4E}" srcOrd="0" destOrd="0" presId="urn:microsoft.com/office/officeart/2008/layout/HorizontalMultiLevelHierarchy"/>
    <dgm:cxn modelId="{1E44E646-2483-B74B-9DCE-55832FB4CE58}" type="presOf" srcId="{82089553-806E-AD44-94D4-8C4CDDF17B4D}" destId="{7EF2AD8B-90DE-3741-B58C-10C0BF2AAE8A}" srcOrd="0" destOrd="0" presId="urn:microsoft.com/office/officeart/2008/layout/HorizontalMultiLevelHierarchy"/>
    <dgm:cxn modelId="{D59F9E47-854D-1E4E-9B33-19C29065EE9F}" srcId="{5BA15F3F-E073-6D47-8F2A-D72F293321D6}" destId="{1C521BEC-3768-134F-8474-8C490D0AE5E6}" srcOrd="1" destOrd="0" parTransId="{D7E33D65-4E60-0A41-BBB9-D6E15CB1DEBC}" sibTransId="{A5DE6DA8-01BC-5A40-82EA-4DE8EA031DBC}"/>
    <dgm:cxn modelId="{6111D44B-D195-434E-8354-6CD11C417D50}" type="presOf" srcId="{D7E33D65-4E60-0A41-BBB9-D6E15CB1DEBC}" destId="{5673502C-4E22-B04C-B228-DE35B724913A}" srcOrd="1" destOrd="0" presId="urn:microsoft.com/office/officeart/2008/layout/HorizontalMultiLevelHierarchy"/>
    <dgm:cxn modelId="{3AE7314E-1E88-054F-BEC2-3D5B4E5CCED5}" srcId="{82089553-806E-AD44-94D4-8C4CDDF17B4D}" destId="{6452F6CD-E2CC-7542-8D47-8829A84E54BA}" srcOrd="0" destOrd="0" parTransId="{11C682A0-2290-FA46-98EE-DAC21C607A79}" sibTransId="{DA34E4EC-7EF0-7E4D-8774-DF84113F1D56}"/>
    <dgm:cxn modelId="{7F489656-D6D5-DC48-91C6-C085ADBB946E}" type="presOf" srcId="{1B76B5AD-43ED-2D49-813F-1EE79E635264}" destId="{F6FAF127-F0F4-4A46-A5FB-5096FC4AD8C3}" srcOrd="0" destOrd="0" presId="urn:microsoft.com/office/officeart/2008/layout/HorizontalMultiLevelHierarchy"/>
    <dgm:cxn modelId="{7A796A5D-C71B-5C42-8751-018A92E230EC}" type="presOf" srcId="{FC1CE0DA-7D08-2343-B53B-35C9F5E49545}" destId="{3805F982-1827-AB4E-830D-4F2A071F01AB}" srcOrd="0" destOrd="0" presId="urn:microsoft.com/office/officeart/2008/layout/HorizontalMultiLevelHierarchy"/>
    <dgm:cxn modelId="{E3E32D60-06F0-3045-92FD-C1423BF7B911}" srcId="{380D94D4-1994-964E-BCB4-D6B6C884123A}" destId="{0394420E-7646-A849-AC4F-146D90F65037}" srcOrd="0" destOrd="0" parTransId="{D88B5B6F-641C-4D44-A48D-8E2828204351}" sibTransId="{6C439E42-C7B4-594B-8549-DDC32120FDB5}"/>
    <dgm:cxn modelId="{1E00C464-EA80-42B9-A36D-ED551A6FF015}" type="presOf" srcId="{6452F6CD-E2CC-7542-8D47-8829A84E54BA}" destId="{431AA71A-B563-7742-96B2-D36B2706EB92}" srcOrd="0" destOrd="0" presId="urn:microsoft.com/office/officeart/2008/layout/HorizontalMultiLevelHierarchy"/>
    <dgm:cxn modelId="{CBDD1F6A-AC3B-BD4D-B21B-95AC06B14724}" type="presOf" srcId="{BA6BE58E-763F-9248-9295-8F47846ECDBB}" destId="{627D83DD-AD47-0F41-BD47-BF290B2CA842}" srcOrd="1" destOrd="0" presId="urn:microsoft.com/office/officeart/2008/layout/HorizontalMultiLevelHierarchy"/>
    <dgm:cxn modelId="{853D406C-955B-7941-A54C-5511E7DB32A7}" type="presOf" srcId="{396FED74-FD0A-CE46-AB26-888C6CA09F55}" destId="{638D4814-AD1A-974F-BF5F-B5DC543E6C3E}" srcOrd="0" destOrd="0" presId="urn:microsoft.com/office/officeart/2008/layout/HorizontalMultiLevelHierarchy"/>
    <dgm:cxn modelId="{F158CD72-03F1-534C-82E0-1FAD450AD59B}" srcId="{66B66EF5-8E59-7144-8A12-7744D6B4F6EF}" destId="{5BA15F3F-E073-6D47-8F2A-D72F293321D6}" srcOrd="0" destOrd="0" parTransId="{6FE0B871-6A88-384D-B396-A5D1E2E69E15}" sibTransId="{31080043-167A-7241-A034-14A595132269}"/>
    <dgm:cxn modelId="{3ACE2F78-F721-C240-A9ED-892C7013BE20}" srcId="{66B66EF5-8E59-7144-8A12-7744D6B4F6EF}" destId="{F4A0EA12-800A-9A4F-8369-D53E7302DEEC}" srcOrd="2" destOrd="0" parTransId="{0D517EA2-4343-9448-BADE-9986666947D2}" sibTransId="{7B91E957-896E-B441-B907-AC69FF42A65F}"/>
    <dgm:cxn modelId="{3B13A979-81E1-4A4D-8367-B76609D491B9}" type="presOf" srcId="{D6CB64AD-A714-104C-AD43-62FE60706B9F}" destId="{928ABAA0-20A0-CF49-B570-B9DD56BD3ACC}" srcOrd="0" destOrd="0" presId="urn:microsoft.com/office/officeart/2008/layout/HorizontalMultiLevelHierarchy"/>
    <dgm:cxn modelId="{3CD8897A-CB86-6A44-91EB-A24F89D1DC70}" srcId="{66B66EF5-8E59-7144-8A12-7744D6B4F6EF}" destId="{82089553-806E-AD44-94D4-8C4CDDF17B4D}" srcOrd="3" destOrd="0" parTransId="{AA6EFB93-A90F-444D-B7CE-8C2F11028A60}" sibTransId="{66E9B591-95F6-9E4C-89C5-95B4B650AFA4}"/>
    <dgm:cxn modelId="{8597DE83-A445-BD43-AFDB-C0635B79376E}" type="presOf" srcId="{E48E3DBD-B58A-E444-B0CF-8692D8CA2452}" destId="{B2F9CD09-A8DD-4845-89D5-AB14824EC4D3}" srcOrd="0" destOrd="0" presId="urn:microsoft.com/office/officeart/2008/layout/HorizontalMultiLevelHierarchy"/>
    <dgm:cxn modelId="{051AD186-07F4-4945-BA18-80D2FF6B1412}" srcId="{5BA15F3F-E073-6D47-8F2A-D72F293321D6}" destId="{D6CB64AD-A714-104C-AD43-62FE60706B9F}" srcOrd="0" destOrd="0" parTransId="{B605C76B-56F6-4948-A698-3A1569B26C79}" sibTransId="{D977586C-2E57-1D4E-97DD-803224F34DC2}"/>
    <dgm:cxn modelId="{92B62387-A6D0-4600-A352-9EA6548F965C}" type="presOf" srcId="{1EED6BF2-75F0-B548-A5BF-2F6C2B7D50BE}" destId="{B7EB6CE3-2091-B04E-9374-1AFE9F622C69}" srcOrd="0" destOrd="0" presId="urn:microsoft.com/office/officeart/2008/layout/HorizontalMultiLevelHierarchy"/>
    <dgm:cxn modelId="{29562190-76ED-4641-91A9-03B526A49B78}" type="presOf" srcId="{5BA15F3F-E073-6D47-8F2A-D72F293321D6}" destId="{8A9F41F4-F5CD-7148-B171-8C43F261425D}" srcOrd="0" destOrd="0" presId="urn:microsoft.com/office/officeart/2008/layout/HorizontalMultiLevelHierarchy"/>
    <dgm:cxn modelId="{EE804893-60A0-9446-A689-580A2E9BD3CC}" type="presOf" srcId="{6FE0B871-6A88-384D-B396-A5D1E2E69E15}" destId="{48501405-E7BF-2C40-BD0B-90ADB0DCE0BB}" srcOrd="0" destOrd="0" presId="urn:microsoft.com/office/officeart/2008/layout/HorizontalMultiLevelHierarchy"/>
    <dgm:cxn modelId="{3D809593-4F8C-CF40-A3BE-9403F6E47A3B}" type="presOf" srcId="{D88B5B6F-641C-4D44-A48D-8E2828204351}" destId="{946527E2-B68E-894B-AC5D-449A23E86563}" srcOrd="1" destOrd="0" presId="urn:microsoft.com/office/officeart/2008/layout/HorizontalMultiLevelHierarchy"/>
    <dgm:cxn modelId="{F06A9899-250D-4B0F-910A-01FD0BE2047A}" type="presOf" srcId="{11C682A0-2290-FA46-98EE-DAC21C607A79}" destId="{BC2D260E-A453-5243-9159-4F462C2C207D}" srcOrd="0" destOrd="0" presId="urn:microsoft.com/office/officeart/2008/layout/HorizontalMultiLevelHierarchy"/>
    <dgm:cxn modelId="{E147BC9D-6B69-5E44-B973-EEFDA4DEDAD5}" type="presOf" srcId="{D88B5B6F-641C-4D44-A48D-8E2828204351}" destId="{9CE6D60C-9385-644A-B891-3C0513573346}" srcOrd="0" destOrd="0" presId="urn:microsoft.com/office/officeart/2008/layout/HorizontalMultiLevelHierarchy"/>
    <dgm:cxn modelId="{A262EEA3-EB59-4548-A08D-B645F490E28C}" type="presOf" srcId="{6FE0B871-6A88-384D-B396-A5D1E2E69E15}" destId="{33032CB5-DCB5-CF47-86A6-5B89DF43F063}" srcOrd="1" destOrd="0" presId="urn:microsoft.com/office/officeart/2008/layout/HorizontalMultiLevelHierarchy"/>
    <dgm:cxn modelId="{00C006A4-FED4-443F-BFC8-220F23D10D2E}" type="presOf" srcId="{DF8F54BA-C98D-4698-912E-6A7F55646AC3}" destId="{0BE437C2-B1B9-49BF-9DA7-47BEC1AB5D09}" srcOrd="0" destOrd="0" presId="urn:microsoft.com/office/officeart/2008/layout/HorizontalMultiLevelHierarchy"/>
    <dgm:cxn modelId="{3F4CBFAA-D60A-3D47-9CFD-2DCFE2003BDC}" type="presOf" srcId="{AA6EFB93-A90F-444D-B7CE-8C2F11028A60}" destId="{1A589197-F370-B94E-AA3F-A7A0F2A0E0B8}" srcOrd="1" destOrd="0" presId="urn:microsoft.com/office/officeart/2008/layout/HorizontalMultiLevelHierarchy"/>
    <dgm:cxn modelId="{7B03BEB1-FCA5-314A-B2B9-72A3B9EFFD35}" type="presOf" srcId="{0D517EA2-4343-9448-BADE-9986666947D2}" destId="{65007442-7827-5944-836B-CD22A8D936DF}" srcOrd="1" destOrd="0" presId="urn:microsoft.com/office/officeart/2008/layout/HorizontalMultiLevelHierarchy"/>
    <dgm:cxn modelId="{71523ABF-4328-F946-AC36-C6C0254B7B95}" type="presOf" srcId="{B605C76B-56F6-4948-A698-3A1569B26C79}" destId="{C92BE163-4E87-734C-835F-92E42E572F28}" srcOrd="1" destOrd="0" presId="urn:microsoft.com/office/officeart/2008/layout/HorizontalMultiLevelHierarchy"/>
    <dgm:cxn modelId="{4C0DD6C2-142F-4948-BD85-EBCE4D82B368}" type="presOf" srcId="{0B8E515F-B3F9-FF4C-B0BB-ED9517EBF6D5}" destId="{89E6239A-36EF-EF4A-84E3-BE98FECF9CA5}" srcOrd="0" destOrd="0" presId="urn:microsoft.com/office/officeart/2008/layout/HorizontalMultiLevelHierarchy"/>
    <dgm:cxn modelId="{649AEDC4-9136-466A-B6D4-61077235AE35}" type="presOf" srcId="{A000F8FB-779D-410D-AEF0-472D34813FF1}" destId="{085B68A5-53F8-4FA2-A10A-9CF1E59D5CD5}" srcOrd="0" destOrd="0" presId="urn:microsoft.com/office/officeart/2008/layout/HorizontalMultiLevelHierarchy"/>
    <dgm:cxn modelId="{B463C0C5-71E1-7842-BDEA-DE24692260B9}" type="presOf" srcId="{F4A0EA12-800A-9A4F-8369-D53E7302DEEC}" destId="{90510D36-5F29-A84F-8A5A-80915001BA2F}" srcOrd="0" destOrd="0" presId="urn:microsoft.com/office/officeart/2008/layout/HorizontalMultiLevelHierarchy"/>
    <dgm:cxn modelId="{B0F30FC9-E2FD-4C1C-AEC9-AD9E974A13BC}" type="presOf" srcId="{BD4F08F6-A873-9840-868A-AF950DA41380}" destId="{4CD793B9-215A-2E45-9B09-FAFF63EA0216}" srcOrd="0" destOrd="0" presId="urn:microsoft.com/office/officeart/2008/layout/HorizontalMultiLevelHierarchy"/>
    <dgm:cxn modelId="{18215BC9-345A-ED42-86B9-98F970BDE23C}" srcId="{F4A0EA12-800A-9A4F-8369-D53E7302DEEC}" destId="{0B8E515F-B3F9-FF4C-B0BB-ED9517EBF6D5}" srcOrd="1" destOrd="0" parTransId="{396FED74-FD0A-CE46-AB26-888C6CA09F55}" sibTransId="{DDF89FCE-87AC-D740-B3E2-BEF0F6AE0528}"/>
    <dgm:cxn modelId="{A8F180CB-BABF-1049-993F-575CCE45B025}" srcId="{F4A0EA12-800A-9A4F-8369-D53E7302DEEC}" destId="{E48E3DBD-B58A-E444-B0CF-8692D8CA2452}" srcOrd="0" destOrd="0" parTransId="{1AC7BEA3-1C25-0540-B8C5-362325E68C30}" sibTransId="{9267F5FC-D341-FA4D-B0C9-8F2149D3FDF5}"/>
    <dgm:cxn modelId="{E71E73D0-3EFF-2849-9282-D5AEE791F96F}" type="presOf" srcId="{0D517EA2-4343-9448-BADE-9986666947D2}" destId="{4B3E6489-91B5-6043-9337-D30015671EE3}" srcOrd="0" destOrd="0" presId="urn:microsoft.com/office/officeart/2008/layout/HorizontalMultiLevelHierarchy"/>
    <dgm:cxn modelId="{92D678D9-B1AF-4F82-871E-E69E2C7DE746}" type="presOf" srcId="{11C682A0-2290-FA46-98EE-DAC21C607A79}" destId="{E46F5A5E-36AE-1F4D-A569-858EB963B195}" srcOrd="1" destOrd="0" presId="urn:microsoft.com/office/officeart/2008/layout/HorizontalMultiLevelHierarchy"/>
    <dgm:cxn modelId="{9108D1E3-5ED3-1F40-AA01-EDB3ADC16265}" srcId="{82089553-806E-AD44-94D4-8C4CDDF17B4D}" destId="{1EED6BF2-75F0-B548-A5BF-2F6C2B7D50BE}" srcOrd="1" destOrd="0" parTransId="{BD4F08F6-A873-9840-868A-AF950DA41380}" sibTransId="{E547AB58-52C8-464C-8564-6D66579995AA}"/>
    <dgm:cxn modelId="{EE479DE9-4F2E-0440-B643-B52E0AF77AD4}" type="presOf" srcId="{0394420E-7646-A849-AC4F-146D90F65037}" destId="{D9BBC902-E858-9C49-A65D-2F998593076D}" srcOrd="0" destOrd="0" presId="urn:microsoft.com/office/officeart/2008/layout/HorizontalMultiLevelHierarchy"/>
    <dgm:cxn modelId="{50CBBAE9-934F-42F9-81D7-17F34CAAB1D2}" srcId="{82089553-806E-AD44-94D4-8C4CDDF17B4D}" destId="{A000F8FB-779D-410D-AEF0-472D34813FF1}" srcOrd="2" destOrd="0" parTransId="{DF8F54BA-C98D-4698-912E-6A7F55646AC3}" sibTransId="{DC1D35D3-6A63-434B-9D6D-666E95C57934}"/>
    <dgm:cxn modelId="{60F08CBE-EE77-5B4D-8E4C-A09E7F37AABD}" type="presParOf" srcId="{04A6575A-1D4D-2D4F-9B31-F83F19263FFE}" destId="{30221584-E66E-464E-8979-BE85407A8FF3}" srcOrd="0" destOrd="0" presId="urn:microsoft.com/office/officeart/2008/layout/HorizontalMultiLevelHierarchy"/>
    <dgm:cxn modelId="{C8782E3E-389D-8940-BDCF-AF917C3D4A94}" type="presParOf" srcId="{30221584-E66E-464E-8979-BE85407A8FF3}" destId="{57F35C1D-3B72-104B-9143-54999709AFDC}" srcOrd="0" destOrd="0" presId="urn:microsoft.com/office/officeart/2008/layout/HorizontalMultiLevelHierarchy"/>
    <dgm:cxn modelId="{CCFD053B-D3DA-554A-8248-5AB63932E275}" type="presParOf" srcId="{30221584-E66E-464E-8979-BE85407A8FF3}" destId="{F7C86FA3-A3F3-4A4B-9305-5D89A8FDB6AF}" srcOrd="1" destOrd="0" presId="urn:microsoft.com/office/officeart/2008/layout/HorizontalMultiLevelHierarchy"/>
    <dgm:cxn modelId="{F4FA8EBD-7B52-0840-9281-6DA9D60B35C7}" type="presParOf" srcId="{F7C86FA3-A3F3-4A4B-9305-5D89A8FDB6AF}" destId="{48501405-E7BF-2C40-BD0B-90ADB0DCE0BB}" srcOrd="0" destOrd="0" presId="urn:microsoft.com/office/officeart/2008/layout/HorizontalMultiLevelHierarchy"/>
    <dgm:cxn modelId="{A6AB3909-FF4F-9C41-A4A3-9A5C50CC7F3A}" type="presParOf" srcId="{48501405-E7BF-2C40-BD0B-90ADB0DCE0BB}" destId="{33032CB5-DCB5-CF47-86A6-5B89DF43F063}" srcOrd="0" destOrd="0" presId="urn:microsoft.com/office/officeart/2008/layout/HorizontalMultiLevelHierarchy"/>
    <dgm:cxn modelId="{FE52103D-C268-0A49-A759-9C797691D3E1}" type="presParOf" srcId="{F7C86FA3-A3F3-4A4B-9305-5D89A8FDB6AF}" destId="{A20FBFDA-43B4-274F-A634-2489A072C39C}" srcOrd="1" destOrd="0" presId="urn:microsoft.com/office/officeart/2008/layout/HorizontalMultiLevelHierarchy"/>
    <dgm:cxn modelId="{173A48D1-3016-0842-BFC4-4373741C25FB}" type="presParOf" srcId="{A20FBFDA-43B4-274F-A634-2489A072C39C}" destId="{8A9F41F4-F5CD-7148-B171-8C43F261425D}" srcOrd="0" destOrd="0" presId="urn:microsoft.com/office/officeart/2008/layout/HorizontalMultiLevelHierarchy"/>
    <dgm:cxn modelId="{C009F14C-646D-1B47-A2AE-B318E8B6FCF4}" type="presParOf" srcId="{A20FBFDA-43B4-274F-A634-2489A072C39C}" destId="{F121FAAC-63DC-834A-8D2C-21887397D030}" srcOrd="1" destOrd="0" presId="urn:microsoft.com/office/officeart/2008/layout/HorizontalMultiLevelHierarchy"/>
    <dgm:cxn modelId="{879B4FB9-D393-0D4A-854E-D38F8B89D7EF}" type="presParOf" srcId="{F121FAAC-63DC-834A-8D2C-21887397D030}" destId="{3B583D00-27BB-C04E-A836-4898BC6360F3}" srcOrd="0" destOrd="0" presId="urn:microsoft.com/office/officeart/2008/layout/HorizontalMultiLevelHierarchy"/>
    <dgm:cxn modelId="{6BBE300A-5365-E945-9539-2ECADB685409}" type="presParOf" srcId="{3B583D00-27BB-C04E-A836-4898BC6360F3}" destId="{C92BE163-4E87-734C-835F-92E42E572F28}" srcOrd="0" destOrd="0" presId="urn:microsoft.com/office/officeart/2008/layout/HorizontalMultiLevelHierarchy"/>
    <dgm:cxn modelId="{14EFE46E-419B-8E47-9E72-4BEFABB0076C}" type="presParOf" srcId="{F121FAAC-63DC-834A-8D2C-21887397D030}" destId="{4D089F04-A7C4-284D-B326-239203CD1AD6}" srcOrd="1" destOrd="0" presId="urn:microsoft.com/office/officeart/2008/layout/HorizontalMultiLevelHierarchy"/>
    <dgm:cxn modelId="{C8FBFBBB-4297-624E-BECE-E21A140B8D86}" type="presParOf" srcId="{4D089F04-A7C4-284D-B326-239203CD1AD6}" destId="{928ABAA0-20A0-CF49-B570-B9DD56BD3ACC}" srcOrd="0" destOrd="0" presId="urn:microsoft.com/office/officeart/2008/layout/HorizontalMultiLevelHierarchy"/>
    <dgm:cxn modelId="{6E4C3E7C-1615-934E-9218-8CEA03837B84}" type="presParOf" srcId="{4D089F04-A7C4-284D-B326-239203CD1AD6}" destId="{DC0611D3-3640-F54E-8C86-310CAEB99FDD}" srcOrd="1" destOrd="0" presId="urn:microsoft.com/office/officeart/2008/layout/HorizontalMultiLevelHierarchy"/>
    <dgm:cxn modelId="{290FD163-BC70-A744-9B1D-10106E23635E}" type="presParOf" srcId="{F121FAAC-63DC-834A-8D2C-21887397D030}" destId="{F480FCA7-1F76-E143-989F-9B89BA5B6400}" srcOrd="2" destOrd="0" presId="urn:microsoft.com/office/officeart/2008/layout/HorizontalMultiLevelHierarchy"/>
    <dgm:cxn modelId="{BDEF12E2-17EA-AC48-B379-72BC3E6FA97A}" type="presParOf" srcId="{F480FCA7-1F76-E143-989F-9B89BA5B6400}" destId="{5673502C-4E22-B04C-B228-DE35B724913A}" srcOrd="0" destOrd="0" presId="urn:microsoft.com/office/officeart/2008/layout/HorizontalMultiLevelHierarchy"/>
    <dgm:cxn modelId="{FAAB524A-C4C8-FC4C-B483-68E9C22A5F16}" type="presParOf" srcId="{F121FAAC-63DC-834A-8D2C-21887397D030}" destId="{AF8274F3-5887-DE43-BAC5-9FEC3885436A}" srcOrd="3" destOrd="0" presId="urn:microsoft.com/office/officeart/2008/layout/HorizontalMultiLevelHierarchy"/>
    <dgm:cxn modelId="{ACBF0754-4D32-5340-A964-7D323F71F75F}" type="presParOf" srcId="{AF8274F3-5887-DE43-BAC5-9FEC3885436A}" destId="{F2F60A2F-408D-1B46-988A-DEF41B207CD3}" srcOrd="0" destOrd="0" presId="urn:microsoft.com/office/officeart/2008/layout/HorizontalMultiLevelHierarchy"/>
    <dgm:cxn modelId="{FAB2E752-6FC3-1741-8263-97DB81DD88E3}" type="presParOf" srcId="{AF8274F3-5887-DE43-BAC5-9FEC3885436A}" destId="{07EF3DD0-FDD3-0B4C-8A9A-5BAAB871D5DB}" srcOrd="1" destOrd="0" presId="urn:microsoft.com/office/officeart/2008/layout/HorizontalMultiLevelHierarchy"/>
    <dgm:cxn modelId="{8BE1DA3D-F3A6-1F4C-9F83-2A3407455F95}" type="presParOf" srcId="{F7C86FA3-A3F3-4A4B-9305-5D89A8FDB6AF}" destId="{C0D6486A-1010-554E-9491-C761BA67FE4E}" srcOrd="2" destOrd="0" presId="urn:microsoft.com/office/officeart/2008/layout/HorizontalMultiLevelHierarchy"/>
    <dgm:cxn modelId="{9F49B09C-5AD0-7542-AFBA-9CC414CB23E4}" type="presParOf" srcId="{C0D6486A-1010-554E-9491-C761BA67FE4E}" destId="{627D83DD-AD47-0F41-BD47-BF290B2CA842}" srcOrd="0" destOrd="0" presId="urn:microsoft.com/office/officeart/2008/layout/HorizontalMultiLevelHierarchy"/>
    <dgm:cxn modelId="{4784FF03-A2D6-9F4B-8D8B-7E277BD9C22E}" type="presParOf" srcId="{F7C86FA3-A3F3-4A4B-9305-5D89A8FDB6AF}" destId="{7D714463-F72F-8A49-B845-FED4A00839C2}" srcOrd="3" destOrd="0" presId="urn:microsoft.com/office/officeart/2008/layout/HorizontalMultiLevelHierarchy"/>
    <dgm:cxn modelId="{9B69B128-9108-D744-92FD-06A99BE60227}" type="presParOf" srcId="{7D714463-F72F-8A49-B845-FED4A00839C2}" destId="{D75F94F0-DC15-DB46-B85A-7ED7BAB5505E}" srcOrd="0" destOrd="0" presId="urn:microsoft.com/office/officeart/2008/layout/HorizontalMultiLevelHierarchy"/>
    <dgm:cxn modelId="{00324061-92F6-0744-9BBE-825F634BB653}" type="presParOf" srcId="{7D714463-F72F-8A49-B845-FED4A00839C2}" destId="{AA76A2C9-CD04-E542-974F-186191CDD0E8}" srcOrd="1" destOrd="0" presId="urn:microsoft.com/office/officeart/2008/layout/HorizontalMultiLevelHierarchy"/>
    <dgm:cxn modelId="{C0DC0DFF-90FD-EF4B-BF05-F9831BACF21A}" type="presParOf" srcId="{AA76A2C9-CD04-E542-974F-186191CDD0E8}" destId="{9CE6D60C-9385-644A-B891-3C0513573346}" srcOrd="0" destOrd="0" presId="urn:microsoft.com/office/officeart/2008/layout/HorizontalMultiLevelHierarchy"/>
    <dgm:cxn modelId="{6511C936-349E-4442-B5ED-83A70BB40CBD}" type="presParOf" srcId="{9CE6D60C-9385-644A-B891-3C0513573346}" destId="{946527E2-B68E-894B-AC5D-449A23E86563}" srcOrd="0" destOrd="0" presId="urn:microsoft.com/office/officeart/2008/layout/HorizontalMultiLevelHierarchy"/>
    <dgm:cxn modelId="{8892818B-1FF1-B049-8ECC-3E426C201F09}" type="presParOf" srcId="{AA76A2C9-CD04-E542-974F-186191CDD0E8}" destId="{D773F806-736E-AE4D-B0B0-EBFE3E306B7A}" srcOrd="1" destOrd="0" presId="urn:microsoft.com/office/officeart/2008/layout/HorizontalMultiLevelHierarchy"/>
    <dgm:cxn modelId="{C0C5A85E-A377-AC46-9C25-C99345DDC185}" type="presParOf" srcId="{D773F806-736E-AE4D-B0B0-EBFE3E306B7A}" destId="{D9BBC902-E858-9C49-A65D-2F998593076D}" srcOrd="0" destOrd="0" presId="urn:microsoft.com/office/officeart/2008/layout/HorizontalMultiLevelHierarchy"/>
    <dgm:cxn modelId="{C74BE903-CE1B-C040-AA40-AA35EAF405AA}" type="presParOf" srcId="{D773F806-736E-AE4D-B0B0-EBFE3E306B7A}" destId="{672A971A-8700-5646-8B2F-086379AB001E}" srcOrd="1" destOrd="0" presId="urn:microsoft.com/office/officeart/2008/layout/HorizontalMultiLevelHierarchy"/>
    <dgm:cxn modelId="{9EB1A07E-F1A5-DA4F-AF14-0B8FFA173178}" type="presParOf" srcId="{AA76A2C9-CD04-E542-974F-186191CDD0E8}" destId="{F6FAF127-F0F4-4A46-A5FB-5096FC4AD8C3}" srcOrd="2" destOrd="0" presId="urn:microsoft.com/office/officeart/2008/layout/HorizontalMultiLevelHierarchy"/>
    <dgm:cxn modelId="{278D7B5F-2DD7-4A4F-8045-F15F0EC2F352}" type="presParOf" srcId="{F6FAF127-F0F4-4A46-A5FB-5096FC4AD8C3}" destId="{1A50071B-8D13-794D-BEF3-30A5C1D7342F}" srcOrd="0" destOrd="0" presId="urn:microsoft.com/office/officeart/2008/layout/HorizontalMultiLevelHierarchy"/>
    <dgm:cxn modelId="{94D5735C-A010-4A4F-B683-D5BF14E9C8E3}" type="presParOf" srcId="{AA76A2C9-CD04-E542-974F-186191CDD0E8}" destId="{B43DB1E5-753B-8A40-86BF-A0B2FC27DFA8}" srcOrd="3" destOrd="0" presId="urn:microsoft.com/office/officeart/2008/layout/HorizontalMultiLevelHierarchy"/>
    <dgm:cxn modelId="{F4B2E11D-C145-D849-AC12-04E6B39F6689}" type="presParOf" srcId="{B43DB1E5-753B-8A40-86BF-A0B2FC27DFA8}" destId="{3805F982-1827-AB4E-830D-4F2A071F01AB}" srcOrd="0" destOrd="0" presId="urn:microsoft.com/office/officeart/2008/layout/HorizontalMultiLevelHierarchy"/>
    <dgm:cxn modelId="{D6B1B8A2-C79E-4C49-A34F-890E285B9647}" type="presParOf" srcId="{B43DB1E5-753B-8A40-86BF-A0B2FC27DFA8}" destId="{E2318414-C73B-164D-A73F-4FBE6FE88198}" srcOrd="1" destOrd="0" presId="urn:microsoft.com/office/officeart/2008/layout/HorizontalMultiLevelHierarchy"/>
    <dgm:cxn modelId="{058C75CF-43D3-0A46-84E3-0AD89896AAA7}" type="presParOf" srcId="{F7C86FA3-A3F3-4A4B-9305-5D89A8FDB6AF}" destId="{4B3E6489-91B5-6043-9337-D30015671EE3}" srcOrd="4" destOrd="0" presId="urn:microsoft.com/office/officeart/2008/layout/HorizontalMultiLevelHierarchy"/>
    <dgm:cxn modelId="{808E36AF-62E9-474C-9405-3C0E9DB2EAA5}" type="presParOf" srcId="{4B3E6489-91B5-6043-9337-D30015671EE3}" destId="{65007442-7827-5944-836B-CD22A8D936DF}" srcOrd="0" destOrd="0" presId="urn:microsoft.com/office/officeart/2008/layout/HorizontalMultiLevelHierarchy"/>
    <dgm:cxn modelId="{36FAE7A9-0FBD-FE4E-8105-54762D470A7D}" type="presParOf" srcId="{F7C86FA3-A3F3-4A4B-9305-5D89A8FDB6AF}" destId="{42682054-2C06-A445-9BDC-CD80D7D4A0D7}" srcOrd="5" destOrd="0" presId="urn:microsoft.com/office/officeart/2008/layout/HorizontalMultiLevelHierarchy"/>
    <dgm:cxn modelId="{FFD8F1E0-EF28-B840-B457-12E5F4EAF946}" type="presParOf" srcId="{42682054-2C06-A445-9BDC-CD80D7D4A0D7}" destId="{90510D36-5F29-A84F-8A5A-80915001BA2F}" srcOrd="0" destOrd="0" presId="urn:microsoft.com/office/officeart/2008/layout/HorizontalMultiLevelHierarchy"/>
    <dgm:cxn modelId="{706A9286-A72A-2643-ABDF-F233D70D27E2}" type="presParOf" srcId="{42682054-2C06-A445-9BDC-CD80D7D4A0D7}" destId="{313C837D-F892-1A42-9D4E-960F6C747492}" srcOrd="1" destOrd="0" presId="urn:microsoft.com/office/officeart/2008/layout/HorizontalMultiLevelHierarchy"/>
    <dgm:cxn modelId="{A0DFDCA9-E451-E94C-924D-7ECC0D8E881C}" type="presParOf" srcId="{313C837D-F892-1A42-9D4E-960F6C747492}" destId="{B713FF01-78A1-9044-887D-7ADA63B168E1}" srcOrd="0" destOrd="0" presId="urn:microsoft.com/office/officeart/2008/layout/HorizontalMultiLevelHierarchy"/>
    <dgm:cxn modelId="{B8529644-8687-C14A-B4EF-306A1F49713F}" type="presParOf" srcId="{B713FF01-78A1-9044-887D-7ADA63B168E1}" destId="{31104393-8E9F-4E4A-9BA8-3708422C22EF}" srcOrd="0" destOrd="0" presId="urn:microsoft.com/office/officeart/2008/layout/HorizontalMultiLevelHierarchy"/>
    <dgm:cxn modelId="{FFA4AA78-531E-0B41-A21A-243A7B73AB05}" type="presParOf" srcId="{313C837D-F892-1A42-9D4E-960F6C747492}" destId="{BB60D32D-A605-344F-BD08-084B51CE820C}" srcOrd="1" destOrd="0" presId="urn:microsoft.com/office/officeart/2008/layout/HorizontalMultiLevelHierarchy"/>
    <dgm:cxn modelId="{5A45C156-621E-6948-9C65-A668E3DF5D18}" type="presParOf" srcId="{BB60D32D-A605-344F-BD08-084B51CE820C}" destId="{B2F9CD09-A8DD-4845-89D5-AB14824EC4D3}" srcOrd="0" destOrd="0" presId="urn:microsoft.com/office/officeart/2008/layout/HorizontalMultiLevelHierarchy"/>
    <dgm:cxn modelId="{74A3D9A8-9FAC-364F-AE8C-499BA9AA256A}" type="presParOf" srcId="{BB60D32D-A605-344F-BD08-084B51CE820C}" destId="{7401CF94-51A5-4642-915D-ABAD8BF9A098}" srcOrd="1" destOrd="0" presId="urn:microsoft.com/office/officeart/2008/layout/HorizontalMultiLevelHierarchy"/>
    <dgm:cxn modelId="{C18DFB3A-6FD4-094D-BBD3-E371A1FC46AE}" type="presParOf" srcId="{313C837D-F892-1A42-9D4E-960F6C747492}" destId="{638D4814-AD1A-974F-BF5F-B5DC543E6C3E}" srcOrd="2" destOrd="0" presId="urn:microsoft.com/office/officeart/2008/layout/HorizontalMultiLevelHierarchy"/>
    <dgm:cxn modelId="{6254511B-E5B2-464B-984F-439A19C4E8C3}" type="presParOf" srcId="{638D4814-AD1A-974F-BF5F-B5DC543E6C3E}" destId="{9BD10247-09B9-1E49-92C1-4AA24D23826B}" srcOrd="0" destOrd="0" presId="urn:microsoft.com/office/officeart/2008/layout/HorizontalMultiLevelHierarchy"/>
    <dgm:cxn modelId="{92FE28BE-E095-144F-B610-2BDF3A09BCA8}" type="presParOf" srcId="{313C837D-F892-1A42-9D4E-960F6C747492}" destId="{7CB7C302-20C9-4645-88F1-4713248DE5DE}" srcOrd="3" destOrd="0" presId="urn:microsoft.com/office/officeart/2008/layout/HorizontalMultiLevelHierarchy"/>
    <dgm:cxn modelId="{D6EE518C-5D4B-4043-831D-E6439DFAA496}" type="presParOf" srcId="{7CB7C302-20C9-4645-88F1-4713248DE5DE}" destId="{89E6239A-36EF-EF4A-84E3-BE98FECF9CA5}" srcOrd="0" destOrd="0" presId="urn:microsoft.com/office/officeart/2008/layout/HorizontalMultiLevelHierarchy"/>
    <dgm:cxn modelId="{E1C0D87B-B662-F949-B76B-3CB2A35AF4B1}" type="presParOf" srcId="{7CB7C302-20C9-4645-88F1-4713248DE5DE}" destId="{0561BB30-921D-9446-B1D6-AEA5E9D2F4F2}" srcOrd="1" destOrd="0" presId="urn:microsoft.com/office/officeart/2008/layout/HorizontalMultiLevelHierarchy"/>
    <dgm:cxn modelId="{0944133D-2E22-0E40-858F-D5DAC759F3D2}" type="presParOf" srcId="{F7C86FA3-A3F3-4A4B-9305-5D89A8FDB6AF}" destId="{A3EBCC81-DBF4-0545-A8F8-B3541DA9ADE1}" srcOrd="6" destOrd="0" presId="urn:microsoft.com/office/officeart/2008/layout/HorizontalMultiLevelHierarchy"/>
    <dgm:cxn modelId="{FE8E2F82-E6F4-244C-B8F5-4376843CE43C}" type="presParOf" srcId="{A3EBCC81-DBF4-0545-A8F8-B3541DA9ADE1}" destId="{1A589197-F370-B94E-AA3F-A7A0F2A0E0B8}" srcOrd="0" destOrd="0" presId="urn:microsoft.com/office/officeart/2008/layout/HorizontalMultiLevelHierarchy"/>
    <dgm:cxn modelId="{851EEACB-7E80-B743-B7D8-A5098D789162}" type="presParOf" srcId="{F7C86FA3-A3F3-4A4B-9305-5D89A8FDB6AF}" destId="{725B8D51-AC6A-5E49-A5E0-9AB3B0E3C85E}" srcOrd="7" destOrd="0" presId="urn:microsoft.com/office/officeart/2008/layout/HorizontalMultiLevelHierarchy"/>
    <dgm:cxn modelId="{97A36C49-7599-3242-9E91-34A43697FF24}" type="presParOf" srcId="{725B8D51-AC6A-5E49-A5E0-9AB3B0E3C85E}" destId="{7EF2AD8B-90DE-3741-B58C-10C0BF2AAE8A}" srcOrd="0" destOrd="0" presId="urn:microsoft.com/office/officeart/2008/layout/HorizontalMultiLevelHierarchy"/>
    <dgm:cxn modelId="{D3965AEC-AA54-964D-A0A0-8F6EE6D0C769}" type="presParOf" srcId="{725B8D51-AC6A-5E49-A5E0-9AB3B0E3C85E}" destId="{5361FA26-53EF-0249-9004-F9E135CBF9D6}" srcOrd="1" destOrd="0" presId="urn:microsoft.com/office/officeart/2008/layout/HorizontalMultiLevelHierarchy"/>
    <dgm:cxn modelId="{358BC049-DF04-4406-9B1B-B38A6AB30208}" type="presParOf" srcId="{5361FA26-53EF-0249-9004-F9E135CBF9D6}" destId="{BC2D260E-A453-5243-9159-4F462C2C207D}" srcOrd="0" destOrd="0" presId="urn:microsoft.com/office/officeart/2008/layout/HorizontalMultiLevelHierarchy"/>
    <dgm:cxn modelId="{D40A4AE0-1F8D-4E47-A0B4-659CF8887741}" type="presParOf" srcId="{BC2D260E-A453-5243-9159-4F462C2C207D}" destId="{E46F5A5E-36AE-1F4D-A569-858EB963B195}" srcOrd="0" destOrd="0" presId="urn:microsoft.com/office/officeart/2008/layout/HorizontalMultiLevelHierarchy"/>
    <dgm:cxn modelId="{0C199E29-6A84-4C9E-A2B2-4F57F0200098}" type="presParOf" srcId="{5361FA26-53EF-0249-9004-F9E135CBF9D6}" destId="{A4F22010-F43C-1D4B-BAD9-8E9EB23BC0A9}" srcOrd="1" destOrd="0" presId="urn:microsoft.com/office/officeart/2008/layout/HorizontalMultiLevelHierarchy"/>
    <dgm:cxn modelId="{191AB84A-580C-473C-BCB9-5C8AE2E43E82}" type="presParOf" srcId="{A4F22010-F43C-1D4B-BAD9-8E9EB23BC0A9}" destId="{431AA71A-B563-7742-96B2-D36B2706EB92}" srcOrd="0" destOrd="0" presId="urn:microsoft.com/office/officeart/2008/layout/HorizontalMultiLevelHierarchy"/>
    <dgm:cxn modelId="{3986B848-3ECD-4F91-B50F-834673755650}" type="presParOf" srcId="{A4F22010-F43C-1D4B-BAD9-8E9EB23BC0A9}" destId="{9210FAAA-1AFB-A44C-B1C1-6187CF66F499}" srcOrd="1" destOrd="0" presId="urn:microsoft.com/office/officeart/2008/layout/HorizontalMultiLevelHierarchy"/>
    <dgm:cxn modelId="{F2AF4675-AEC7-46C6-871A-7CDBE5D184BB}" type="presParOf" srcId="{5361FA26-53EF-0249-9004-F9E135CBF9D6}" destId="{4CD793B9-215A-2E45-9B09-FAFF63EA0216}" srcOrd="2" destOrd="0" presId="urn:microsoft.com/office/officeart/2008/layout/HorizontalMultiLevelHierarchy"/>
    <dgm:cxn modelId="{6988EECC-2F5E-41AE-A542-5912506441B5}" type="presParOf" srcId="{4CD793B9-215A-2E45-9B09-FAFF63EA0216}" destId="{F8B0B6B3-7DFB-C041-B5C7-4272162C3F17}" srcOrd="0" destOrd="0" presId="urn:microsoft.com/office/officeart/2008/layout/HorizontalMultiLevelHierarchy"/>
    <dgm:cxn modelId="{D32D5E04-D2DD-4DFD-ABB0-122B2DCE8486}" type="presParOf" srcId="{5361FA26-53EF-0249-9004-F9E135CBF9D6}" destId="{0DE37AC5-05C0-9A47-87D8-21187C7A2AC2}" srcOrd="3" destOrd="0" presId="urn:microsoft.com/office/officeart/2008/layout/HorizontalMultiLevelHierarchy"/>
    <dgm:cxn modelId="{2AFD08FD-399A-4423-86EF-E4A6639F269F}" type="presParOf" srcId="{0DE37AC5-05C0-9A47-87D8-21187C7A2AC2}" destId="{B7EB6CE3-2091-B04E-9374-1AFE9F622C69}" srcOrd="0" destOrd="0" presId="urn:microsoft.com/office/officeart/2008/layout/HorizontalMultiLevelHierarchy"/>
    <dgm:cxn modelId="{1770A94C-6F14-472F-A9C0-E32C4F9FB196}" type="presParOf" srcId="{0DE37AC5-05C0-9A47-87D8-21187C7A2AC2}" destId="{9CEE6B7C-FEDD-5946-B543-F5167F972494}" srcOrd="1" destOrd="0" presId="urn:microsoft.com/office/officeart/2008/layout/HorizontalMultiLevelHierarchy"/>
    <dgm:cxn modelId="{2BEE63BF-3B01-4B43-BD71-69178787506F}" type="presParOf" srcId="{5361FA26-53EF-0249-9004-F9E135CBF9D6}" destId="{0BE437C2-B1B9-49BF-9DA7-47BEC1AB5D09}" srcOrd="4" destOrd="0" presId="urn:microsoft.com/office/officeart/2008/layout/HorizontalMultiLevelHierarchy"/>
    <dgm:cxn modelId="{E0A172DC-02F0-4CA6-8A3B-EE7441FB33EA}" type="presParOf" srcId="{0BE437C2-B1B9-49BF-9DA7-47BEC1AB5D09}" destId="{FE389F00-9F9A-4547-9709-794B24C9AD47}" srcOrd="0" destOrd="0" presId="urn:microsoft.com/office/officeart/2008/layout/HorizontalMultiLevelHierarchy"/>
    <dgm:cxn modelId="{7A6FCE5A-5899-4E7F-A2FF-4F8C426F9CAF}" type="presParOf" srcId="{5361FA26-53EF-0249-9004-F9E135CBF9D6}" destId="{AD1DE944-E0BD-44F8-8581-839821AFB6BF}" srcOrd="5" destOrd="0" presId="urn:microsoft.com/office/officeart/2008/layout/HorizontalMultiLevelHierarchy"/>
    <dgm:cxn modelId="{3D46DE15-9FF5-4D75-AF60-DDB86C9BAEDC}" type="presParOf" srcId="{AD1DE944-E0BD-44F8-8581-839821AFB6BF}" destId="{085B68A5-53F8-4FA2-A10A-9CF1E59D5CD5}" srcOrd="0" destOrd="0" presId="urn:microsoft.com/office/officeart/2008/layout/HorizontalMultiLevelHierarchy"/>
    <dgm:cxn modelId="{FCD5C2A5-059F-4F3F-A5A6-2A2853C96A77}" type="presParOf" srcId="{AD1DE944-E0BD-44F8-8581-839821AFB6BF}" destId="{A76EA6FA-4E6F-4AD4-A569-583E137D62B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437C2-B1B9-49BF-9DA7-47BEC1AB5D09}">
      <dsp:nvSpPr>
        <dsp:cNvPr id="0" name=""/>
        <dsp:cNvSpPr/>
      </dsp:nvSpPr>
      <dsp:spPr>
        <a:xfrm>
          <a:off x="4500092" y="3983139"/>
          <a:ext cx="282324" cy="53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162" y="0"/>
              </a:lnTo>
              <a:lnTo>
                <a:pt x="141162" y="537966"/>
              </a:lnTo>
              <a:lnTo>
                <a:pt x="282324" y="537966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4626065" y="4236933"/>
        <a:ext cx="30377" cy="30377"/>
      </dsp:txXfrm>
    </dsp:sp>
    <dsp:sp modelId="{4CD793B9-215A-2E45-9B09-FAFF63EA0216}">
      <dsp:nvSpPr>
        <dsp:cNvPr id="0" name=""/>
        <dsp:cNvSpPr/>
      </dsp:nvSpPr>
      <dsp:spPr>
        <a:xfrm>
          <a:off x="4500092" y="3937419"/>
          <a:ext cx="2823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2324" y="4572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4196" y="3976081"/>
        <a:ext cx="14116" cy="14116"/>
      </dsp:txXfrm>
    </dsp:sp>
    <dsp:sp modelId="{BC2D260E-A453-5243-9159-4F462C2C207D}">
      <dsp:nvSpPr>
        <dsp:cNvPr id="0" name=""/>
        <dsp:cNvSpPr/>
      </dsp:nvSpPr>
      <dsp:spPr>
        <a:xfrm>
          <a:off x="4500092" y="3445172"/>
          <a:ext cx="282324" cy="537966"/>
        </a:xfrm>
        <a:custGeom>
          <a:avLst/>
          <a:gdLst/>
          <a:ahLst/>
          <a:cxnLst/>
          <a:rect l="0" t="0" r="0" b="0"/>
          <a:pathLst>
            <a:path>
              <a:moveTo>
                <a:pt x="0" y="537966"/>
              </a:moveTo>
              <a:lnTo>
                <a:pt x="141162" y="537966"/>
              </a:lnTo>
              <a:lnTo>
                <a:pt x="141162" y="0"/>
              </a:lnTo>
              <a:lnTo>
                <a:pt x="282324" y="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26065" y="3698967"/>
        <a:ext cx="30377" cy="30377"/>
      </dsp:txXfrm>
    </dsp:sp>
    <dsp:sp modelId="{A3EBCC81-DBF4-0545-A8F8-B3541DA9ADE1}">
      <dsp:nvSpPr>
        <dsp:cNvPr id="0" name=""/>
        <dsp:cNvSpPr/>
      </dsp:nvSpPr>
      <dsp:spPr>
        <a:xfrm>
          <a:off x="2806142" y="2234747"/>
          <a:ext cx="282324" cy="1748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162" y="0"/>
              </a:lnTo>
              <a:lnTo>
                <a:pt x="141162" y="1748391"/>
              </a:lnTo>
              <a:lnTo>
                <a:pt x="282324" y="1748391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>
            <a:solidFill>
              <a:srgbClr val="68757E"/>
            </a:solidFill>
          </a:endParaRPr>
        </a:p>
      </dsp:txBody>
      <dsp:txXfrm>
        <a:off x="2903029" y="3064667"/>
        <a:ext cx="88551" cy="88551"/>
      </dsp:txXfrm>
    </dsp:sp>
    <dsp:sp modelId="{638D4814-AD1A-974F-BF5F-B5DC543E6C3E}">
      <dsp:nvSpPr>
        <dsp:cNvPr id="0" name=""/>
        <dsp:cNvSpPr/>
      </dsp:nvSpPr>
      <dsp:spPr>
        <a:xfrm>
          <a:off x="4500092" y="2638222"/>
          <a:ext cx="282324" cy="268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162" y="0"/>
              </a:lnTo>
              <a:lnTo>
                <a:pt x="141162" y="268983"/>
              </a:lnTo>
              <a:lnTo>
                <a:pt x="282324" y="268983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1505" y="2762965"/>
        <a:ext cx="19497" cy="19497"/>
      </dsp:txXfrm>
    </dsp:sp>
    <dsp:sp modelId="{B713FF01-78A1-9044-887D-7ADA63B168E1}">
      <dsp:nvSpPr>
        <dsp:cNvPr id="0" name=""/>
        <dsp:cNvSpPr/>
      </dsp:nvSpPr>
      <dsp:spPr>
        <a:xfrm>
          <a:off x="4500092" y="2369239"/>
          <a:ext cx="282324" cy="268983"/>
        </a:xfrm>
        <a:custGeom>
          <a:avLst/>
          <a:gdLst/>
          <a:ahLst/>
          <a:cxnLst/>
          <a:rect l="0" t="0" r="0" b="0"/>
          <a:pathLst>
            <a:path>
              <a:moveTo>
                <a:pt x="0" y="268983"/>
              </a:moveTo>
              <a:lnTo>
                <a:pt x="141162" y="268983"/>
              </a:lnTo>
              <a:lnTo>
                <a:pt x="141162" y="0"/>
              </a:lnTo>
              <a:lnTo>
                <a:pt x="282324" y="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1505" y="2493982"/>
        <a:ext cx="19497" cy="19497"/>
      </dsp:txXfrm>
    </dsp:sp>
    <dsp:sp modelId="{4B3E6489-91B5-6043-9337-D30015671EE3}">
      <dsp:nvSpPr>
        <dsp:cNvPr id="0" name=""/>
        <dsp:cNvSpPr/>
      </dsp:nvSpPr>
      <dsp:spPr>
        <a:xfrm>
          <a:off x="2806142" y="2234747"/>
          <a:ext cx="282324" cy="403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162" y="0"/>
              </a:lnTo>
              <a:lnTo>
                <a:pt x="141162" y="403474"/>
              </a:lnTo>
              <a:lnTo>
                <a:pt x="282324" y="403474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2934994" y="2424174"/>
        <a:ext cx="24622" cy="24622"/>
      </dsp:txXfrm>
    </dsp:sp>
    <dsp:sp modelId="{F6FAF127-F0F4-4A46-A5FB-5096FC4AD8C3}">
      <dsp:nvSpPr>
        <dsp:cNvPr id="0" name=""/>
        <dsp:cNvSpPr/>
      </dsp:nvSpPr>
      <dsp:spPr>
        <a:xfrm>
          <a:off x="4500092" y="1562289"/>
          <a:ext cx="282324" cy="268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162" y="0"/>
              </a:lnTo>
              <a:lnTo>
                <a:pt x="141162" y="268983"/>
              </a:lnTo>
              <a:lnTo>
                <a:pt x="282324" y="268983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1505" y="1687032"/>
        <a:ext cx="19497" cy="19497"/>
      </dsp:txXfrm>
    </dsp:sp>
    <dsp:sp modelId="{9CE6D60C-9385-644A-B891-3C0513573346}">
      <dsp:nvSpPr>
        <dsp:cNvPr id="0" name=""/>
        <dsp:cNvSpPr/>
      </dsp:nvSpPr>
      <dsp:spPr>
        <a:xfrm>
          <a:off x="4500092" y="1293306"/>
          <a:ext cx="282324" cy="268983"/>
        </a:xfrm>
        <a:custGeom>
          <a:avLst/>
          <a:gdLst/>
          <a:ahLst/>
          <a:cxnLst/>
          <a:rect l="0" t="0" r="0" b="0"/>
          <a:pathLst>
            <a:path>
              <a:moveTo>
                <a:pt x="0" y="268983"/>
              </a:moveTo>
              <a:lnTo>
                <a:pt x="141162" y="268983"/>
              </a:lnTo>
              <a:lnTo>
                <a:pt x="141162" y="0"/>
              </a:lnTo>
              <a:lnTo>
                <a:pt x="282324" y="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1505" y="1418049"/>
        <a:ext cx="19497" cy="19497"/>
      </dsp:txXfrm>
    </dsp:sp>
    <dsp:sp modelId="{C0D6486A-1010-554E-9491-C761BA67FE4E}">
      <dsp:nvSpPr>
        <dsp:cNvPr id="0" name=""/>
        <dsp:cNvSpPr/>
      </dsp:nvSpPr>
      <dsp:spPr>
        <a:xfrm>
          <a:off x="2806142" y="1562289"/>
          <a:ext cx="282324" cy="672458"/>
        </a:xfrm>
        <a:custGeom>
          <a:avLst/>
          <a:gdLst/>
          <a:ahLst/>
          <a:cxnLst/>
          <a:rect l="0" t="0" r="0" b="0"/>
          <a:pathLst>
            <a:path>
              <a:moveTo>
                <a:pt x="0" y="672458"/>
              </a:moveTo>
              <a:lnTo>
                <a:pt x="141162" y="672458"/>
              </a:lnTo>
              <a:lnTo>
                <a:pt x="141162" y="0"/>
              </a:lnTo>
              <a:lnTo>
                <a:pt x="282324" y="0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2929072" y="1880285"/>
        <a:ext cx="36465" cy="36465"/>
      </dsp:txXfrm>
    </dsp:sp>
    <dsp:sp modelId="{F480FCA7-1F76-E143-989F-9B89BA5B6400}">
      <dsp:nvSpPr>
        <dsp:cNvPr id="0" name=""/>
        <dsp:cNvSpPr/>
      </dsp:nvSpPr>
      <dsp:spPr>
        <a:xfrm>
          <a:off x="4500092" y="486356"/>
          <a:ext cx="282324" cy="268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162" y="0"/>
              </a:lnTo>
              <a:lnTo>
                <a:pt x="141162" y="268983"/>
              </a:lnTo>
              <a:lnTo>
                <a:pt x="282324" y="268983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1505" y="611099"/>
        <a:ext cx="19497" cy="19497"/>
      </dsp:txXfrm>
    </dsp:sp>
    <dsp:sp modelId="{3B583D00-27BB-C04E-A836-4898BC6360F3}">
      <dsp:nvSpPr>
        <dsp:cNvPr id="0" name=""/>
        <dsp:cNvSpPr/>
      </dsp:nvSpPr>
      <dsp:spPr>
        <a:xfrm>
          <a:off x="4500092" y="217373"/>
          <a:ext cx="282324" cy="268983"/>
        </a:xfrm>
        <a:custGeom>
          <a:avLst/>
          <a:gdLst/>
          <a:ahLst/>
          <a:cxnLst/>
          <a:rect l="0" t="0" r="0" b="0"/>
          <a:pathLst>
            <a:path>
              <a:moveTo>
                <a:pt x="0" y="268983"/>
              </a:moveTo>
              <a:lnTo>
                <a:pt x="141162" y="268983"/>
              </a:lnTo>
              <a:lnTo>
                <a:pt x="141162" y="0"/>
              </a:lnTo>
              <a:lnTo>
                <a:pt x="282324" y="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>
            <a:solidFill>
              <a:srgbClr val="68757E"/>
            </a:solidFill>
          </a:endParaRPr>
        </a:p>
      </dsp:txBody>
      <dsp:txXfrm>
        <a:off x="4631505" y="342116"/>
        <a:ext cx="19497" cy="19497"/>
      </dsp:txXfrm>
    </dsp:sp>
    <dsp:sp modelId="{48501405-E7BF-2C40-BD0B-90ADB0DCE0BB}">
      <dsp:nvSpPr>
        <dsp:cNvPr id="0" name=""/>
        <dsp:cNvSpPr/>
      </dsp:nvSpPr>
      <dsp:spPr>
        <a:xfrm>
          <a:off x="2806142" y="486356"/>
          <a:ext cx="282324" cy="1748391"/>
        </a:xfrm>
        <a:custGeom>
          <a:avLst/>
          <a:gdLst/>
          <a:ahLst/>
          <a:cxnLst/>
          <a:rect l="0" t="0" r="0" b="0"/>
          <a:pathLst>
            <a:path>
              <a:moveTo>
                <a:pt x="0" y="1748391"/>
              </a:moveTo>
              <a:lnTo>
                <a:pt x="141162" y="1748391"/>
              </a:lnTo>
              <a:lnTo>
                <a:pt x="141162" y="0"/>
              </a:lnTo>
              <a:lnTo>
                <a:pt x="282324" y="0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>
            <a:solidFill>
              <a:srgbClr val="68757E"/>
            </a:solidFill>
          </a:endParaRPr>
        </a:p>
      </dsp:txBody>
      <dsp:txXfrm>
        <a:off x="2903029" y="1316276"/>
        <a:ext cx="88551" cy="88551"/>
      </dsp:txXfrm>
    </dsp:sp>
    <dsp:sp modelId="{57F35C1D-3B72-104B-9143-54999709AFDC}">
      <dsp:nvSpPr>
        <dsp:cNvPr id="0" name=""/>
        <dsp:cNvSpPr/>
      </dsp:nvSpPr>
      <dsp:spPr>
        <a:xfrm rot="16200000">
          <a:off x="1458395" y="2019561"/>
          <a:ext cx="2265122" cy="430373"/>
        </a:xfrm>
        <a:prstGeom prst="rect">
          <a:avLst/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>
              <a:solidFill>
                <a:srgbClr val="68757E"/>
              </a:solidFill>
            </a:rPr>
            <a:t>Hovedstyret</a:t>
          </a:r>
        </a:p>
      </dsp:txBody>
      <dsp:txXfrm>
        <a:off x="1458395" y="2019561"/>
        <a:ext cx="2265122" cy="430373"/>
      </dsp:txXfrm>
    </dsp:sp>
    <dsp:sp modelId="{8A9F41F4-F5CD-7148-B171-8C43F261425D}">
      <dsp:nvSpPr>
        <dsp:cNvPr id="0" name=""/>
        <dsp:cNvSpPr/>
      </dsp:nvSpPr>
      <dsp:spPr>
        <a:xfrm>
          <a:off x="3088467" y="271169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NKF byggesak</a:t>
          </a:r>
        </a:p>
      </dsp:txBody>
      <dsp:txXfrm>
        <a:off x="3088467" y="271169"/>
        <a:ext cx="1411624" cy="430373"/>
      </dsp:txXfrm>
    </dsp:sp>
    <dsp:sp modelId="{928ABAA0-20A0-CF49-B570-B9DD56BD3ACC}">
      <dsp:nvSpPr>
        <dsp:cNvPr id="0" name=""/>
        <dsp:cNvSpPr/>
      </dsp:nvSpPr>
      <dsp:spPr>
        <a:xfrm>
          <a:off x="4782417" y="2186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Kurs og konferanser</a:t>
          </a:r>
        </a:p>
      </dsp:txBody>
      <dsp:txXfrm>
        <a:off x="4782417" y="2186"/>
        <a:ext cx="1411624" cy="430373"/>
      </dsp:txXfrm>
    </dsp:sp>
    <dsp:sp modelId="{F2F60A2F-408D-1B46-988A-DEF41B207CD3}">
      <dsp:nvSpPr>
        <dsp:cNvPr id="0" name=""/>
        <dsp:cNvSpPr/>
      </dsp:nvSpPr>
      <dsp:spPr>
        <a:xfrm>
          <a:off x="4782417" y="540153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Nettverksgrupper: 261 kommuner</a:t>
          </a:r>
        </a:p>
      </dsp:txBody>
      <dsp:txXfrm>
        <a:off x="4782417" y="540153"/>
        <a:ext cx="1411624" cy="430373"/>
      </dsp:txXfrm>
    </dsp:sp>
    <dsp:sp modelId="{D75F94F0-DC15-DB46-B85A-7ED7BAB5505E}">
      <dsp:nvSpPr>
        <dsp:cNvPr id="0" name=""/>
        <dsp:cNvSpPr/>
      </dsp:nvSpPr>
      <dsp:spPr>
        <a:xfrm>
          <a:off x="3088467" y="1347102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NKF plan og miljø</a:t>
          </a:r>
        </a:p>
      </dsp:txBody>
      <dsp:txXfrm>
        <a:off x="3088467" y="1347102"/>
        <a:ext cx="1411624" cy="430373"/>
      </dsp:txXfrm>
    </dsp:sp>
    <dsp:sp modelId="{D9BBC902-E858-9C49-A65D-2F998593076D}">
      <dsp:nvSpPr>
        <dsp:cNvPr id="0" name=""/>
        <dsp:cNvSpPr/>
      </dsp:nvSpPr>
      <dsp:spPr>
        <a:xfrm>
          <a:off x="4782417" y="1078119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Kurs og konferanser</a:t>
          </a:r>
        </a:p>
      </dsp:txBody>
      <dsp:txXfrm>
        <a:off x="4782417" y="1078119"/>
        <a:ext cx="1411624" cy="430373"/>
      </dsp:txXfrm>
    </dsp:sp>
    <dsp:sp modelId="{3805F982-1827-AB4E-830D-4F2A071F01AB}">
      <dsp:nvSpPr>
        <dsp:cNvPr id="0" name=""/>
        <dsp:cNvSpPr/>
      </dsp:nvSpPr>
      <dsp:spPr>
        <a:xfrm>
          <a:off x="4782417" y="1616086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Nettverksgrupper: 16 kommuner</a:t>
          </a:r>
        </a:p>
      </dsp:txBody>
      <dsp:txXfrm>
        <a:off x="4782417" y="1616086"/>
        <a:ext cx="1411624" cy="430373"/>
      </dsp:txXfrm>
    </dsp:sp>
    <dsp:sp modelId="{90510D36-5F29-A84F-8A5A-80915001BA2F}">
      <dsp:nvSpPr>
        <dsp:cNvPr id="0" name=""/>
        <dsp:cNvSpPr/>
      </dsp:nvSpPr>
      <dsp:spPr>
        <a:xfrm>
          <a:off x="3088467" y="2423036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NKF bygg og eiendom</a:t>
          </a:r>
        </a:p>
      </dsp:txBody>
      <dsp:txXfrm>
        <a:off x="3088467" y="2423036"/>
        <a:ext cx="1411624" cy="430373"/>
      </dsp:txXfrm>
    </dsp:sp>
    <dsp:sp modelId="{B2F9CD09-A8DD-4845-89D5-AB14824EC4D3}">
      <dsp:nvSpPr>
        <dsp:cNvPr id="0" name=""/>
        <dsp:cNvSpPr/>
      </dsp:nvSpPr>
      <dsp:spPr>
        <a:xfrm>
          <a:off x="4782417" y="2154052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Kurs og konferanser</a:t>
          </a:r>
        </a:p>
      </dsp:txBody>
      <dsp:txXfrm>
        <a:off x="4782417" y="2154052"/>
        <a:ext cx="1411624" cy="430373"/>
      </dsp:txXfrm>
    </dsp:sp>
    <dsp:sp modelId="{89E6239A-36EF-EF4A-84E3-BE98FECF9CA5}">
      <dsp:nvSpPr>
        <dsp:cNvPr id="0" name=""/>
        <dsp:cNvSpPr/>
      </dsp:nvSpPr>
      <dsp:spPr>
        <a:xfrm>
          <a:off x="4782417" y="2692019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Nettverksgrupper: 283 kommuner</a:t>
          </a:r>
        </a:p>
      </dsp:txBody>
      <dsp:txXfrm>
        <a:off x="4782417" y="2692019"/>
        <a:ext cx="1411624" cy="430373"/>
      </dsp:txXfrm>
    </dsp:sp>
    <dsp:sp modelId="{7EF2AD8B-90DE-3741-B58C-10C0BF2AAE8A}">
      <dsp:nvSpPr>
        <dsp:cNvPr id="0" name=""/>
        <dsp:cNvSpPr/>
      </dsp:nvSpPr>
      <dsp:spPr>
        <a:xfrm>
          <a:off x="3088467" y="3767952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NKF veg og uteområder</a:t>
          </a:r>
        </a:p>
      </dsp:txBody>
      <dsp:txXfrm>
        <a:off x="3088467" y="3767952"/>
        <a:ext cx="1411624" cy="430373"/>
      </dsp:txXfrm>
    </dsp:sp>
    <dsp:sp modelId="{431AA71A-B563-7742-96B2-D36B2706EB92}">
      <dsp:nvSpPr>
        <dsp:cNvPr id="0" name=""/>
        <dsp:cNvSpPr/>
      </dsp:nvSpPr>
      <dsp:spPr>
        <a:xfrm>
          <a:off x="4782417" y="3229986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</a:rPr>
            <a:t>Kurs og konferanser</a:t>
          </a:r>
        </a:p>
      </dsp:txBody>
      <dsp:txXfrm>
        <a:off x="4782417" y="3229986"/>
        <a:ext cx="1411624" cy="430373"/>
      </dsp:txXfrm>
    </dsp:sp>
    <dsp:sp modelId="{B7EB6CE3-2091-B04E-9374-1AFE9F622C69}">
      <dsp:nvSpPr>
        <dsp:cNvPr id="0" name=""/>
        <dsp:cNvSpPr/>
      </dsp:nvSpPr>
      <dsp:spPr>
        <a:xfrm>
          <a:off x="4782417" y="3767952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  <a:cs typeface="Calibri"/>
            </a:rPr>
            <a:t>Nettverk veg</a:t>
          </a:r>
          <a:r>
            <a:rPr lang="nb-NO" sz="1400" kern="1200" dirty="0">
              <a:solidFill>
                <a:srgbClr val="68757E"/>
              </a:solidFill>
            </a:rPr>
            <a:t>: 178 kommuner</a:t>
          </a:r>
        </a:p>
      </dsp:txBody>
      <dsp:txXfrm>
        <a:off x="4782417" y="3767952"/>
        <a:ext cx="1411624" cy="430373"/>
      </dsp:txXfrm>
    </dsp:sp>
    <dsp:sp modelId="{085B68A5-53F8-4FA2-A10A-9CF1E59D5CD5}">
      <dsp:nvSpPr>
        <dsp:cNvPr id="0" name=""/>
        <dsp:cNvSpPr/>
      </dsp:nvSpPr>
      <dsp:spPr>
        <a:xfrm>
          <a:off x="4782417" y="4305919"/>
          <a:ext cx="1411624" cy="43037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68757E"/>
              </a:solidFill>
              <a:cs typeface="Calibri"/>
            </a:rPr>
            <a:t>Nettverk VA: 24 kommuner</a:t>
          </a:r>
        </a:p>
      </dsp:txBody>
      <dsp:txXfrm>
        <a:off x="4782417" y="4305919"/>
        <a:ext cx="1411624" cy="430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B748F-3381-C847-993A-7E3CC09D22A2}" type="datetimeFigureOut">
              <a:rPr lang="nb-NO" smtClean="0"/>
              <a:t>28.05.2019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565A8-2F14-384E-B056-46FB81BE33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237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C293D-C239-4395-AE1F-04869C67829E}" type="datetimeFigureOut">
              <a:rPr lang="nb-NO" smtClean="0"/>
              <a:pPr/>
              <a:t>28.05.2019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E1534-DEDE-4283-B834-1038F143CD3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89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D3A88-F366-4110-A2AA-4223A8F1EE0A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26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D3A88-F366-4110-A2AA-4223A8F1EE0A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26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D3A88-F366-4110-A2AA-4223A8F1EE0A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2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D3A88-F366-4110-A2AA-4223A8F1EE0A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26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828C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777364" y="6407785"/>
            <a:ext cx="4554855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" y="6396355"/>
            <a:ext cx="63627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2708275"/>
            <a:ext cx="4038600" cy="3417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708275"/>
            <a:ext cx="4038600" cy="3417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934344" y="6453188"/>
            <a:ext cx="1197496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39FD-AA03-44EA-B5EF-DE55F17794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9288" y="1600200"/>
            <a:ext cx="7692173" cy="424624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269106" cy="365125"/>
          </a:xfrm>
        </p:spPr>
        <p:txBody>
          <a:bodyPr/>
          <a:lstStyle>
            <a:lvl1pPr algn="l">
              <a:defRPr sz="1000"/>
            </a:lvl1pPr>
          </a:lstStyle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19253" y="6419215"/>
            <a:ext cx="56007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71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71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320165" y="6396355"/>
            <a:ext cx="4874895" cy="365125"/>
          </a:xfrm>
        </p:spPr>
        <p:txBody>
          <a:bodyPr/>
          <a:lstStyle>
            <a:lvl1pPr algn="l">
              <a:defRPr sz="1000"/>
            </a:lvl1pPr>
          </a:lstStyle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484023" y="6390640"/>
            <a:ext cx="43053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1777363" y="6390640"/>
            <a:ext cx="4217671" cy="365125"/>
          </a:xfrm>
        </p:spPr>
        <p:txBody>
          <a:bodyPr/>
          <a:lstStyle>
            <a:lvl1pPr algn="l">
              <a:defRPr sz="1000"/>
            </a:lvl1pPr>
          </a:lstStyle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754380" y="6407785"/>
            <a:ext cx="45339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582930" y="6356350"/>
            <a:ext cx="920115" cy="365125"/>
          </a:xfrm>
          <a:prstGeom prst="rect">
            <a:avLst/>
          </a:prstGeom>
        </p:spPr>
        <p:txBody>
          <a:bodyPr/>
          <a:lstStyle/>
          <a:p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482701-23DC-214B-8CB1-5890E10D44F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99288" y="274638"/>
            <a:ext cx="76921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9288" y="1600200"/>
            <a:ext cx="7692173" cy="4247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77364" y="6356350"/>
            <a:ext cx="4554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4A5C69"/>
                </a:solidFill>
              </a:defRPr>
            </a:lvl1pPr>
          </a:lstStyle>
          <a:p>
            <a:r>
              <a:rPr lang="nn-NO"/>
              <a:t>NKF - interesseorganisasjon, kunnskaps- og samfunnsutvikler siden 1907</a:t>
            </a:r>
          </a:p>
        </p:txBody>
      </p:sp>
      <p:pic>
        <p:nvPicPr>
          <p:cNvPr id="7" name="Bilde 6" descr="NKF_undertekst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77677" y="6051197"/>
            <a:ext cx="1609123" cy="610305"/>
          </a:xfrm>
          <a:prstGeom prst="rect">
            <a:avLst/>
          </a:prstGeom>
        </p:spPr>
      </p:pic>
      <p:pic>
        <p:nvPicPr>
          <p:cNvPr id="8" name="Bilde 7" descr="Dekorelement.psd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5400000">
            <a:off x="8394443" y="685316"/>
            <a:ext cx="877072" cy="292357"/>
          </a:xfrm>
          <a:prstGeom prst="rect">
            <a:avLst/>
          </a:prstGeom>
        </p:spPr>
      </p:pic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162078" y="635635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4A5C69"/>
                </a:solidFill>
              </a:defRPr>
            </a:lvl1pPr>
          </a:lstStyle>
          <a:p>
            <a:fld id="{3D3FB8AF-73D8-4C10-A66E-32C2D2D62718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800" b="1" i="0" kern="1200">
          <a:solidFill>
            <a:srgbClr val="5C6F7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rgbClr val="5C6F7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28C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rgbClr val="5C6F7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C6F7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5C6F7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munalteknikk.no" TargetMode="External"/><Relationship Id="rId2" Type="http://schemas.openxmlformats.org/officeDocument/2006/relationships/hyperlink" Target="mailto:nkf@kommunalteknikk.n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witter.com/kommunalteknikk" TargetMode="External"/><Relationship Id="rId4" Type="http://schemas.openxmlformats.org/officeDocument/2006/relationships/hyperlink" Target="http://www.facebook.com/Kommunalteknik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hyperlink" Target="http://www.kommunalteknikk.no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80349" y="1699505"/>
            <a:ext cx="8212238" cy="1470025"/>
          </a:xfrm>
        </p:spPr>
        <p:txBody>
          <a:bodyPr/>
          <a:lstStyle/>
          <a:p>
            <a:r>
              <a:rPr lang="nb-NO"/>
              <a:t>Norsk Kommunalteknisk Forening (NKF) – en kort presentasjon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330540"/>
            <a:ext cx="6400800" cy="1752600"/>
          </a:xfrm>
        </p:spPr>
        <p:txBody>
          <a:bodyPr/>
          <a:lstStyle/>
          <a:p>
            <a:r>
              <a:rPr lang="nb-NO"/>
              <a:t>Interesseorganisasjon, kunnskaps- og samfunnsutvikler siden 1907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nb-NO"/>
              <a:t>Hovedmål og strategiske virkemidler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07866" cy="365125"/>
          </a:xfrm>
        </p:spPr>
        <p:txBody>
          <a:bodyPr/>
          <a:lstStyle/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734888" y="1700808"/>
            <a:ext cx="8229600" cy="39933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sz="2800" b="1"/>
              <a:t>Hovedmål 1: Kunnskapsutvikler</a:t>
            </a:r>
            <a:br>
              <a:rPr lang="nb-NO" sz="2800" b="1"/>
            </a:br>
            <a:r>
              <a:rPr lang="nb-NO" sz="2800"/>
              <a:t>NKF bidrar til økt kunnskap innen alle kommunaltekniske fagområder.</a:t>
            </a:r>
          </a:p>
          <a:p>
            <a:pPr marL="0" indent="0">
              <a:buNone/>
            </a:pPr>
            <a:endParaRPr lang="nb-NO" sz="2800" b="1"/>
          </a:p>
          <a:p>
            <a:pPr marL="0" indent="0">
              <a:buNone/>
            </a:pPr>
            <a:r>
              <a:rPr lang="nb-NO" sz="2800" b="1"/>
              <a:t>Strategi</a:t>
            </a:r>
            <a:br>
              <a:rPr lang="nb-NO" sz="2800" b="1"/>
            </a:br>
            <a:r>
              <a:rPr lang="nb-NO" sz="2800"/>
              <a:t>I løpet av strategiperioden skal NKF:</a:t>
            </a:r>
          </a:p>
          <a:p>
            <a:pPr lvl="0"/>
            <a:r>
              <a:rPr lang="nb-NO" sz="2800"/>
              <a:t>Bli en foretrukken produsent og tilbyder</a:t>
            </a:r>
            <a:r>
              <a:rPr lang="nb-NO" sz="2800" b="1"/>
              <a:t> </a:t>
            </a:r>
            <a:r>
              <a:rPr lang="nb-NO" sz="2800"/>
              <a:t>av kurs og konferanser innen kjerneområdene</a:t>
            </a:r>
          </a:p>
          <a:p>
            <a:pPr lvl="0"/>
            <a:r>
              <a:rPr lang="nb-NO" sz="2800"/>
              <a:t>Videreutvikle eksisterende og etablere nye nettverk innen kjerneområdene slik at hele landet blir dekket </a:t>
            </a:r>
          </a:p>
          <a:p>
            <a:pPr lvl="0"/>
            <a:r>
              <a:rPr lang="nb-NO" sz="2800"/>
              <a:t>Erstatte papirbasert med digital distribusjon av tidsskriftet, og gjøre de digitale kanalene til brukernes førstevalg</a:t>
            </a:r>
          </a:p>
          <a:p>
            <a:pPr marL="0" indent="0">
              <a:buNone/>
            </a:pPr>
            <a:endParaRPr lang="nb-NO" sz="280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64416-A1B0-4EC3-AA65-B320AB7C1EA1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77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nb-NO"/>
              <a:t>Hovedmål og strategiske virkemidler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07866" cy="365125"/>
          </a:xfrm>
        </p:spPr>
        <p:txBody>
          <a:bodyPr/>
          <a:lstStyle/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734888" y="1700808"/>
            <a:ext cx="8229600" cy="39933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sz="2800" b="1"/>
              <a:t>Hovedmål 2: Samfunnsutvikler</a:t>
            </a:r>
            <a:br>
              <a:rPr lang="nb-NO" sz="2800" b="1"/>
            </a:br>
            <a:r>
              <a:rPr lang="nb-NO" sz="2800"/>
              <a:t>NKF bidrar til økt kunnskap innen alle kommunaltekniske fagområder.</a:t>
            </a:r>
          </a:p>
          <a:p>
            <a:pPr marL="0" indent="0">
              <a:buNone/>
            </a:pPr>
            <a:endParaRPr lang="nb-NO" sz="2800" b="1"/>
          </a:p>
          <a:p>
            <a:pPr marL="0" indent="0">
              <a:buNone/>
            </a:pPr>
            <a:r>
              <a:rPr lang="nb-NO" sz="2800" b="1"/>
              <a:t>Strategi</a:t>
            </a:r>
            <a:br>
              <a:rPr lang="nb-NO" sz="2800" b="1"/>
            </a:br>
            <a:r>
              <a:rPr lang="nb-NO" sz="2800"/>
              <a:t>I løpet av strategiperioden skal NKF:</a:t>
            </a:r>
          </a:p>
          <a:p>
            <a:pPr lvl="0"/>
            <a:r>
              <a:rPr lang="en-US" sz="2400" err="1"/>
              <a:t>Etablere</a:t>
            </a:r>
            <a:r>
              <a:rPr lang="en-US" sz="2400"/>
              <a:t> </a:t>
            </a:r>
            <a:r>
              <a:rPr lang="en-US" sz="2400" err="1"/>
              <a:t>verktøykasser</a:t>
            </a:r>
            <a:r>
              <a:rPr lang="en-US" sz="2400"/>
              <a:t> </a:t>
            </a:r>
            <a:r>
              <a:rPr lang="en-US" sz="2400" err="1"/>
              <a:t>innen</a:t>
            </a:r>
            <a:r>
              <a:rPr lang="en-US" sz="2400"/>
              <a:t> </a:t>
            </a:r>
            <a:r>
              <a:rPr lang="en-US" sz="2400" err="1"/>
              <a:t>kjerneområdene</a:t>
            </a:r>
            <a:r>
              <a:rPr lang="en-US" sz="2400"/>
              <a:t> med </a:t>
            </a:r>
            <a:r>
              <a:rPr lang="en-US" sz="2400" err="1"/>
              <a:t>prioritert</a:t>
            </a:r>
            <a:r>
              <a:rPr lang="en-US" sz="2400"/>
              <a:t> </a:t>
            </a:r>
            <a:r>
              <a:rPr lang="en-US" sz="2400" err="1"/>
              <a:t>innhold</a:t>
            </a:r>
            <a:r>
              <a:rPr lang="en-US" sz="2400"/>
              <a:t> f</a:t>
            </a:r>
            <a:r>
              <a:rPr lang="nb-NO" sz="2400" err="1"/>
              <a:t>olkevalgtopplæring</a:t>
            </a:r>
            <a:r>
              <a:rPr lang="nb-NO" sz="2400"/>
              <a:t>, rekruttering og prosjektstøtte ved investeringsprosjekter</a:t>
            </a:r>
          </a:p>
          <a:p>
            <a:pPr lvl="0"/>
            <a:r>
              <a:rPr lang="nb-NO" sz="2400"/>
              <a:t>Bidra i høringer, råd, utvalg og komitéer i henhold til hovedstyrets og fagstyrenes prioriteringer</a:t>
            </a:r>
          </a:p>
          <a:p>
            <a:r>
              <a:rPr lang="nb-NO" sz="2400"/>
              <a:t>Inngå allianser, samarbeid og partnerskap i henhold til hovedstyrets og fagstyrenes prioriteringer </a:t>
            </a:r>
            <a:endParaRPr lang="nb-NO" sz="280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64416-A1B0-4EC3-AA65-B320AB7C1EA1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10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nb-NO"/>
              <a:t>Hovedmål og strategiske virkemidler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07866" cy="365125"/>
          </a:xfrm>
        </p:spPr>
        <p:txBody>
          <a:bodyPr/>
          <a:lstStyle/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734888" y="1700808"/>
            <a:ext cx="8229600" cy="39933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2800" b="1"/>
              <a:t>Hovedmål 3: Intern organisasjonsutvikling</a:t>
            </a:r>
            <a:br>
              <a:rPr lang="nb-NO" sz="2800" b="1"/>
            </a:br>
            <a:r>
              <a:rPr lang="nb-NO" sz="2800"/>
              <a:t>NKF er den ledende og samlende forening på de kommunaltekniske fagområdene.</a:t>
            </a:r>
          </a:p>
          <a:p>
            <a:pPr marL="0" indent="0">
              <a:buNone/>
            </a:pPr>
            <a:endParaRPr lang="nb-NO" sz="2800" b="1"/>
          </a:p>
          <a:p>
            <a:pPr marL="0" indent="0">
              <a:buNone/>
            </a:pPr>
            <a:r>
              <a:rPr lang="nb-NO" sz="2800" b="1"/>
              <a:t>Strategi</a:t>
            </a:r>
            <a:br>
              <a:rPr lang="nb-NO" sz="2800" b="1"/>
            </a:br>
            <a:r>
              <a:rPr lang="nb-NO" sz="2800"/>
              <a:t>I løpet av strategiperioden skal NKF:</a:t>
            </a:r>
          </a:p>
          <a:p>
            <a:pPr lvl="0"/>
            <a:r>
              <a:rPr lang="nb-NO" sz="2000"/>
              <a:t>Tilpasse hovedstyrets, fagforas og administrasjonens organisering, ressurser og sammensetning for å nå hovedmål 1 og 2</a:t>
            </a:r>
          </a:p>
          <a:p>
            <a:pPr lvl="0"/>
            <a:r>
              <a:rPr lang="nb-NO" sz="2000"/>
              <a:t>Bli en stadig mer attraktiv medlemsorganisasjon gjennom høy måloppnåelse</a:t>
            </a:r>
          </a:p>
          <a:p>
            <a:r>
              <a:rPr lang="nb-NO" sz="2000"/>
              <a:t>Informere og kommunisere med myndigheter, partnere, media og medlemmer med basis i foreningens kommunikasjonsstrategi </a:t>
            </a:r>
            <a:r>
              <a:rPr lang="nb-NO" sz="2400"/>
              <a:t> </a:t>
            </a:r>
            <a:endParaRPr lang="nb-NO" sz="280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64416-A1B0-4EC3-AA65-B320AB7C1EA1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1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NKFs</a:t>
            </a:r>
            <a:r>
              <a:rPr lang="nb-NO"/>
              <a:t> kjerneområder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/>
              <a:t>Bygg og eiendom</a:t>
            </a:r>
          </a:p>
          <a:p>
            <a:pPr marL="514350" indent="-514350">
              <a:buFont typeface="+mj-lt"/>
              <a:buAutoNum type="arabicPeriod"/>
            </a:pPr>
            <a:r>
              <a:rPr lang="nb-NO" err="1"/>
              <a:t>Byggesak</a:t>
            </a:r>
            <a:endParaRPr lang="nb-NO"/>
          </a:p>
          <a:p>
            <a:pPr marL="514350" indent="-514350">
              <a:buFont typeface="+mj-lt"/>
              <a:buAutoNum type="arabicPeriod"/>
            </a:pPr>
            <a:r>
              <a:rPr lang="nb-NO"/>
              <a:t>Plan og miljø</a:t>
            </a:r>
          </a:p>
          <a:p>
            <a:pPr marL="514350" indent="-514350">
              <a:buFont typeface="+mj-lt"/>
              <a:buAutoNum type="arabicPeriod"/>
            </a:pPr>
            <a:r>
              <a:rPr lang="nb-NO"/>
              <a:t>Veg, uteområder og infrastruktur i grunn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75904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13</a:t>
            </a:fld>
            <a:endParaRPr lang="nn-NO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Bygg og eiendom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38638" cy="4371975"/>
          </a:xfrm>
        </p:spPr>
        <p:txBody>
          <a:bodyPr>
            <a:normAutofit fontScale="92500" lnSpcReduction="20000"/>
          </a:bodyPr>
          <a:lstStyle/>
          <a:p>
            <a:r>
              <a:rPr lang="nb-NO"/>
              <a:t>Ivaretas av fagforumet NKF bygg og eiendom</a:t>
            </a:r>
          </a:p>
          <a:p>
            <a:r>
              <a:rPr lang="nb-NO"/>
              <a:t>Forumet er Norges ledende innen kommunal bygg- og eiendomsforvaltning</a:t>
            </a:r>
          </a:p>
          <a:p>
            <a:pPr lvl="1"/>
            <a:r>
              <a:rPr lang="nb-NO"/>
              <a:t>Representerer 80 % av kommunal bygningsmasse </a:t>
            </a:r>
          </a:p>
          <a:p>
            <a:pPr lvl="1"/>
            <a:r>
              <a:rPr lang="nb-NO"/>
              <a:t>Utgjør et betydelig kompetansemiljø innen byggforvaltning og drift</a:t>
            </a:r>
          </a:p>
          <a:p>
            <a:pPr lvl="1"/>
            <a:r>
              <a:rPr lang="nb-NO"/>
              <a:t>Bistår kommunene i å profesjonalisere bygg- og eiendomsforvaltningen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14</a:t>
            </a:fld>
            <a:endParaRPr lang="nn-NO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58153" y="1892354"/>
            <a:ext cx="4038600" cy="32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NKF bygg og eiendom – viktigste aktiviteter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699287" y="1600200"/>
            <a:ext cx="7864141" cy="4246245"/>
          </a:xfrm>
        </p:spPr>
        <p:txBody>
          <a:bodyPr>
            <a:normAutofit/>
          </a:bodyPr>
          <a:lstStyle/>
          <a:p>
            <a:r>
              <a:rPr lang="nb-NO"/>
              <a:t>Nettverks- og temagrupper i 283 kommuner</a:t>
            </a:r>
          </a:p>
          <a:p>
            <a:r>
              <a:rPr lang="nb-NO"/>
              <a:t>Kurs og konferanser</a:t>
            </a:r>
          </a:p>
          <a:p>
            <a:r>
              <a:rPr lang="nb-NO"/>
              <a:t>Artikler i tidsskriftet og på nett</a:t>
            </a:r>
          </a:p>
          <a:p>
            <a:r>
              <a:rPr lang="nb-NO"/>
              <a:t>Videreutvikling og drift av </a:t>
            </a:r>
            <a:r>
              <a:rPr lang="nb-NO" err="1"/>
              <a:t>IK-bygg</a:t>
            </a:r>
            <a:endParaRPr lang="nb-NO"/>
          </a:p>
          <a:p>
            <a:r>
              <a:rPr lang="nb-NO"/>
              <a:t>Utredninger, kartlegginger, høringsinnspill og standardiseringsarbeid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632602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15</a:t>
            </a:fld>
            <a:endParaRPr lang="nn-N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Byggesak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Ivaretas av fagforumet NKF </a:t>
            </a:r>
            <a:r>
              <a:rPr lang="nb-NO" err="1"/>
              <a:t>byggesak</a:t>
            </a:r>
            <a:endParaRPr lang="nb-NO"/>
          </a:p>
          <a:p>
            <a:r>
              <a:rPr lang="nb-NO"/>
              <a:t>Forumet er Norges ledende innen </a:t>
            </a:r>
            <a:r>
              <a:rPr lang="nb-NO" err="1"/>
              <a:t>byggesak</a:t>
            </a:r>
            <a:r>
              <a:rPr lang="nb-NO"/>
              <a:t> i kommunene</a:t>
            </a:r>
          </a:p>
          <a:p>
            <a:pPr lvl="1"/>
            <a:r>
              <a:rPr lang="nb-NO"/>
              <a:t>Representerer 70 % av landets kommuner</a:t>
            </a:r>
          </a:p>
          <a:p>
            <a:pPr lvl="1"/>
            <a:r>
              <a:rPr lang="nb-NO"/>
              <a:t>Utgjør et betydelig kompetansemiljø</a:t>
            </a:r>
          </a:p>
          <a:p>
            <a:pPr lvl="1"/>
            <a:r>
              <a:rPr lang="nb-NO"/>
              <a:t>Bistår kommunene i å profesjonalisere saksbehandlingen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16</a:t>
            </a:fld>
            <a:endParaRPr lang="nn-NO"/>
          </a:p>
        </p:txBody>
      </p:sp>
      <p:pic>
        <p:nvPicPr>
          <p:cNvPr id="6" name="Bilde 5" descr="Skjermbilde 2016-06-22 kl. 10.4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38" y="1761203"/>
            <a:ext cx="2925989" cy="41145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NKF </a:t>
            </a:r>
            <a:r>
              <a:rPr lang="nb-NO" err="1"/>
              <a:t>byggesak</a:t>
            </a:r>
            <a:r>
              <a:rPr lang="nb-NO"/>
              <a:t> - viktigste aktiviteter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Nettverksgrupper i 261 kommuner</a:t>
            </a:r>
          </a:p>
          <a:p>
            <a:r>
              <a:rPr lang="nb-NO" dirty="0"/>
              <a:t>Utvikling av fagstoff for bruk kommunene</a:t>
            </a:r>
          </a:p>
          <a:p>
            <a:r>
              <a:rPr lang="nb-NO" dirty="0"/>
              <a:t>Utvikling av temahefter</a:t>
            </a:r>
          </a:p>
          <a:p>
            <a:r>
              <a:rPr lang="nb-NO" dirty="0"/>
              <a:t>Kurs og konferanser</a:t>
            </a:r>
          </a:p>
          <a:p>
            <a:r>
              <a:rPr lang="nb-NO" dirty="0"/>
              <a:t>Artikler i tidsskriftet og på nett</a:t>
            </a:r>
          </a:p>
          <a:p>
            <a:r>
              <a:rPr lang="nb-NO" dirty="0"/>
              <a:t>Fast høringsinstans ved endring av regelverk</a:t>
            </a:r>
          </a:p>
          <a:p>
            <a:r>
              <a:rPr lang="nb-NO" dirty="0"/>
              <a:t>Representert i Blankettkomiteen og </a:t>
            </a:r>
            <a:r>
              <a:rPr lang="nb-NO" dirty="0" err="1"/>
              <a:t>ByggSøk</a:t>
            </a:r>
            <a:r>
              <a:rPr lang="nb-NO" dirty="0"/>
              <a:t> </a:t>
            </a:r>
          </a:p>
          <a:p>
            <a:r>
              <a:rPr lang="nb-NO" dirty="0"/>
              <a:t>Nært samarbeid med Direktoratet for </a:t>
            </a:r>
            <a:r>
              <a:rPr lang="nb-NO" dirty="0" err="1"/>
              <a:t>byggkvalitet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87244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17</a:t>
            </a:fld>
            <a:endParaRPr lang="nn-N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Plan og miljø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/>
              <a:t>Ivaretas av fagforumet NKF plan og miljø</a:t>
            </a:r>
          </a:p>
          <a:p>
            <a:r>
              <a:rPr lang="nb-NO"/>
              <a:t>Forumet representerer de som arbeider innenfor det planfaglige området</a:t>
            </a:r>
          </a:p>
          <a:p>
            <a:pPr lvl="1"/>
            <a:r>
              <a:rPr lang="nb-NO"/>
              <a:t>Bistår kommunene i å profesjonalisere planleggingen</a:t>
            </a:r>
          </a:p>
          <a:p>
            <a:pPr lvl="1"/>
            <a:r>
              <a:rPr lang="nb-NO"/>
              <a:t>Utgjør et betydelig kompetansemiljø</a:t>
            </a:r>
          </a:p>
          <a:p>
            <a:pPr lvl="1"/>
            <a:r>
              <a:rPr lang="nb-NO"/>
              <a:t>Bidrar til at miljøhensyn ivaretas i arealplanleggingen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18</a:t>
            </a:fld>
            <a:endParaRPr lang="nn-NO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55695" y="1542330"/>
            <a:ext cx="402361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NKF plan og miljø – viktigste aktiviteter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/>
              <a:t>Kurs og konferanser (samarbeid med NKF byggesak)</a:t>
            </a:r>
          </a:p>
          <a:p>
            <a:r>
              <a:rPr lang="nb-NO"/>
              <a:t>Nettverksgrupper i 16 kommuner</a:t>
            </a:r>
          </a:p>
          <a:p>
            <a:r>
              <a:rPr lang="nb-NO"/>
              <a:t>Artikler i tidsskriftet og på nett</a:t>
            </a:r>
          </a:p>
          <a:p>
            <a:r>
              <a:rPr lang="nb-NO"/>
              <a:t>Temahefter</a:t>
            </a:r>
          </a:p>
          <a:p>
            <a:r>
              <a:rPr lang="nb-NO"/>
              <a:t>Dialog med myndigheter og fagmiljøer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4" y="6426515"/>
            <a:ext cx="4541885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19</a:t>
            </a:fld>
            <a:endParaRPr lang="nn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/>
              <a:t>Visjon: Kunnskapsdeling for et bedre samfunn</a:t>
            </a: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092823"/>
              </p:ext>
            </p:extLst>
          </p:nvPr>
        </p:nvGraphicFramePr>
        <p:xfrm>
          <a:off x="201782" y="1315315"/>
          <a:ext cx="8569811" cy="4738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7622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Veg og </a:t>
            </a:r>
            <a:r>
              <a:rPr lang="nb-NO" err="1"/>
              <a:t>uteområder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Ivaretas av fagforumet NKF veg og trafikk </a:t>
            </a:r>
          </a:p>
          <a:p>
            <a:r>
              <a:rPr lang="nb-NO"/>
              <a:t>Forumet er Norges ledende innen kommunale veger og tilhørende infrastruktur</a:t>
            </a:r>
          </a:p>
          <a:p>
            <a:pPr lvl="1"/>
            <a:r>
              <a:rPr lang="nb-NO"/>
              <a:t>Utgjør et betydelig kompetansemiljø innen kommunal </a:t>
            </a:r>
            <a:r>
              <a:rPr lang="nb-NO" err="1"/>
              <a:t>vegforvaltning</a:t>
            </a:r>
            <a:endParaRPr lang="nb-NO"/>
          </a:p>
          <a:p>
            <a:pPr lvl="1"/>
            <a:r>
              <a:rPr lang="nb-NO"/>
              <a:t>Bistår kommunene i å profesjonalisere </a:t>
            </a:r>
            <a:r>
              <a:rPr lang="nb-NO" err="1"/>
              <a:t>vegforvaltningen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20</a:t>
            </a:fld>
            <a:endParaRPr lang="nn-N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851680"/>
            <a:ext cx="4038600" cy="33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NKF veg og trafikk – viktigste aktiviteter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Nettverksgrupper med 178 kommuner</a:t>
            </a:r>
          </a:p>
          <a:p>
            <a:r>
              <a:rPr lang="nb-NO" dirty="0"/>
              <a:t>Kurs og konferanser</a:t>
            </a:r>
          </a:p>
          <a:p>
            <a:r>
              <a:rPr lang="nb-NO" dirty="0"/>
              <a:t>Artikler i tidsskriftet og på nett</a:t>
            </a:r>
          </a:p>
          <a:p>
            <a:r>
              <a:rPr lang="nb-NO" dirty="0"/>
              <a:t>Drift og videreutvikling av </a:t>
            </a:r>
            <a:r>
              <a:rPr lang="nb-NO" dirty="0" err="1"/>
              <a:t>vegjusdatabase</a:t>
            </a:r>
            <a:endParaRPr lang="nb-NO" dirty="0"/>
          </a:p>
          <a:p>
            <a:r>
              <a:rPr lang="nb-NO" dirty="0"/>
              <a:t>Utredninger og høringsinnspill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87244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21</a:t>
            </a:fld>
            <a:endParaRPr lang="nn-N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395536" y="381030"/>
            <a:ext cx="8229600" cy="1143000"/>
          </a:xfrm>
        </p:spPr>
        <p:txBody>
          <a:bodyPr/>
          <a:lstStyle/>
          <a:p>
            <a:r>
              <a:rPr lang="nb-NO"/>
              <a:t>Tidsskriftet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half" idx="1"/>
          </p:nvPr>
        </p:nvSpPr>
        <p:spPr>
          <a:xfrm>
            <a:off x="395536" y="2305160"/>
            <a:ext cx="4536504" cy="2520280"/>
          </a:xfrm>
        </p:spPr>
        <p:txBody>
          <a:bodyPr>
            <a:normAutofit fontScale="92500" lnSpcReduction="10000"/>
          </a:bodyPr>
          <a:lstStyle/>
          <a:p>
            <a:r>
              <a:rPr lang="nb-NO" sz="2800" dirty="0"/>
              <a:t>6 utgaver i året på papir og </a:t>
            </a:r>
            <a:r>
              <a:rPr lang="nb-NO" sz="2800" dirty="0" err="1"/>
              <a:t>pdf</a:t>
            </a:r>
            <a:endParaRPr lang="nb-NO" sz="2800" dirty="0"/>
          </a:p>
          <a:p>
            <a:r>
              <a:rPr lang="nb-NO" sz="2800" dirty="0"/>
              <a:t>Alle kommunaltekniske fagområder</a:t>
            </a:r>
          </a:p>
          <a:p>
            <a:r>
              <a:rPr lang="nb-NO" sz="2800" dirty="0"/>
              <a:t>100 fagartikler pr år</a:t>
            </a:r>
          </a:p>
          <a:p>
            <a:r>
              <a:rPr lang="nb-NO" sz="2800" dirty="0"/>
              <a:t>11 000 lesere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A239FD-AA03-44EA-B5EF-DE55F1779454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  <p:pic>
        <p:nvPicPr>
          <p:cNvPr id="11" name="Bilde">
            <a:extLst>
              <a:ext uri="{FF2B5EF4-FFF2-40B4-BE49-F238E27FC236}">
                <a16:creationId xmlns:a16="http://schemas.microsoft.com/office/drawing/2014/main" id="{D9D9F75F-D71F-4243-9EA8-06F72A2AC333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5226"/>
            <a:ext cx="3168606" cy="40839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Kommunalteknikk.no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Fokus på kjerneområdene</a:t>
            </a:r>
          </a:p>
          <a:p>
            <a:r>
              <a:rPr lang="nb-NO" dirty="0"/>
              <a:t>Alt om foreningen</a:t>
            </a:r>
          </a:p>
          <a:p>
            <a:r>
              <a:rPr lang="nb-NO" dirty="0"/>
              <a:t>Nyheter fra NKF og andre</a:t>
            </a:r>
          </a:p>
          <a:p>
            <a:r>
              <a:rPr lang="nb-NO" dirty="0"/>
              <a:t>Presentasjon av kurs og konferanser</a:t>
            </a:r>
          </a:p>
          <a:p>
            <a:r>
              <a:rPr lang="nb-NO" dirty="0"/>
              <a:t>Tidsskriftet i </a:t>
            </a:r>
            <a:r>
              <a:rPr lang="nb-NO" dirty="0" err="1"/>
              <a:t>pdf</a:t>
            </a:r>
            <a:r>
              <a:rPr lang="nb-NO" dirty="0"/>
              <a:t>-versjon</a:t>
            </a:r>
          </a:p>
          <a:p>
            <a:r>
              <a:rPr lang="nb-NO" dirty="0"/>
              <a:t>Nyhetsbrev hver uke</a:t>
            </a: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CC2BC-692A-4922-97E4-7A67BB1A1F6F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  <p:pic>
        <p:nvPicPr>
          <p:cNvPr id="10" name="Plassholder for innhold 9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A049A6D1-E98B-FC46-B98B-92B6C582CD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37539" y="2045016"/>
            <a:ext cx="4652293" cy="307651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Diskusjonsforumet </a:t>
            </a:r>
            <a:r>
              <a:rPr lang="nb-NO" err="1"/>
              <a:t>nkfnett.no</a:t>
            </a:r>
            <a:endParaRPr lang="nb-NO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nb-NO"/>
              <a:t>Fagområder</a:t>
            </a:r>
            <a:endParaRPr lang="nb-NO">
              <a:solidFill>
                <a:srgbClr val="FF0000"/>
              </a:solidFill>
            </a:endParaRPr>
          </a:p>
          <a:p>
            <a:pPr marL="914400" lvl="1" indent="-514350"/>
            <a:r>
              <a:rPr lang="nb-NO"/>
              <a:t>Bygg og eiendom</a:t>
            </a:r>
          </a:p>
          <a:p>
            <a:pPr marL="914400" lvl="1" indent="-514350"/>
            <a:r>
              <a:rPr lang="nb-NO" err="1"/>
              <a:t>Byggesak</a:t>
            </a:r>
            <a:endParaRPr lang="nb-NO"/>
          </a:p>
          <a:p>
            <a:pPr marL="914400" lvl="1" indent="-514350"/>
            <a:r>
              <a:rPr lang="nb-NO"/>
              <a:t>Plan og miljø</a:t>
            </a:r>
          </a:p>
          <a:p>
            <a:pPr marL="914400" lvl="1" indent="-514350"/>
            <a:r>
              <a:rPr lang="nb-NO"/>
              <a:t>Vann og avløp</a:t>
            </a:r>
          </a:p>
          <a:p>
            <a:pPr marL="914400" lvl="1" indent="-514350"/>
            <a:r>
              <a:rPr lang="nb-NO"/>
              <a:t>Veg og </a:t>
            </a:r>
            <a:r>
              <a:rPr lang="nb-NO" err="1"/>
              <a:t>uteområder</a:t>
            </a:r>
            <a:endParaRPr lang="nb-NO"/>
          </a:p>
          <a:p>
            <a:r>
              <a:rPr lang="nb-NO"/>
              <a:t>Åpent for medlemmer</a:t>
            </a:r>
          </a:p>
          <a:p>
            <a:r>
              <a:rPr lang="nb-NO"/>
              <a:t>2500 brukere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CC2BC-692A-4922-97E4-7A67BB1A1F6F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  <p:pic>
        <p:nvPicPr>
          <p:cNvPr id="8" name="Plassholder for innhold 7" descr="Skjermbilde 2016-06-14 kl. 09.24.5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4" b="-6194"/>
          <a:stretch>
            <a:fillRect/>
          </a:stretch>
        </p:blipFill>
        <p:spPr>
          <a:xfrm>
            <a:off x="4648200" y="1600200"/>
            <a:ext cx="4038600" cy="426878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Messen Miljø &amp; Teknikk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790440"/>
          </a:xfrm>
        </p:spPr>
        <p:txBody>
          <a:bodyPr>
            <a:normAutofit fontScale="85000" lnSpcReduction="20000"/>
          </a:bodyPr>
          <a:lstStyle/>
          <a:p>
            <a:r>
              <a:rPr lang="nn-NO" dirty="0"/>
              <a:t>Tre </a:t>
            </a:r>
            <a:r>
              <a:rPr lang="nn-NO" dirty="0" err="1"/>
              <a:t>dager</a:t>
            </a:r>
            <a:r>
              <a:rPr lang="nn-NO" dirty="0"/>
              <a:t> </a:t>
            </a:r>
            <a:r>
              <a:rPr lang="nn-NO" dirty="0" err="1"/>
              <a:t>hvert</a:t>
            </a:r>
            <a:r>
              <a:rPr lang="nn-NO" dirty="0"/>
              <a:t> 3. år</a:t>
            </a:r>
          </a:p>
          <a:p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kommunaltekniske</a:t>
            </a:r>
            <a:r>
              <a:rPr lang="en-US" dirty="0"/>
              <a:t> </a:t>
            </a:r>
            <a:r>
              <a:rPr lang="en-US" dirty="0" err="1"/>
              <a:t>områder</a:t>
            </a:r>
            <a:r>
              <a:rPr lang="en-US" dirty="0"/>
              <a:t> – </a:t>
            </a:r>
            <a:r>
              <a:rPr lang="en-US" dirty="0" err="1"/>
              <a:t>flest</a:t>
            </a:r>
            <a:r>
              <a:rPr lang="en-US" dirty="0"/>
              <a:t> </a:t>
            </a:r>
            <a:r>
              <a:rPr lang="en-US" dirty="0" err="1"/>
              <a:t>innen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Vann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avløp</a:t>
            </a:r>
            <a:endParaRPr lang="en-US" dirty="0"/>
          </a:p>
          <a:p>
            <a:pPr lvl="1"/>
            <a:r>
              <a:rPr lang="en-US" dirty="0"/>
              <a:t>Veg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uteområder</a:t>
            </a:r>
            <a:endParaRPr lang="en-US" dirty="0"/>
          </a:p>
          <a:p>
            <a:pPr lvl="1"/>
            <a:r>
              <a:rPr lang="en-US" dirty="0" err="1"/>
              <a:t>Bygg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eiendom</a:t>
            </a:r>
            <a:endParaRPr lang="en-US" dirty="0"/>
          </a:p>
          <a:p>
            <a:r>
              <a:rPr lang="nb-NO" dirty="0"/>
              <a:t>Arrangementer i tillegg til utstilling:</a:t>
            </a:r>
          </a:p>
          <a:p>
            <a:pPr lvl="1"/>
            <a:r>
              <a:rPr lang="nb-NO" dirty="0"/>
              <a:t>Seminarer</a:t>
            </a:r>
          </a:p>
          <a:p>
            <a:pPr lvl="1"/>
            <a:r>
              <a:rPr lang="nb-NO" dirty="0"/>
              <a:t>Fire hovedkonkurranser</a:t>
            </a:r>
          </a:p>
          <a:p>
            <a:pPr lvl="2"/>
            <a:r>
              <a:rPr lang="nb-NO" dirty="0"/>
              <a:t>Norges beste uterom</a:t>
            </a:r>
          </a:p>
          <a:p>
            <a:pPr lvl="2"/>
            <a:r>
              <a:rPr lang="nb-NO" dirty="0"/>
              <a:t>Norges beste kommune på vegforvaltning</a:t>
            </a:r>
          </a:p>
          <a:p>
            <a:pPr lvl="2"/>
            <a:r>
              <a:rPr lang="nb-NO" dirty="0"/>
              <a:t>Norges beste drikkevann</a:t>
            </a:r>
          </a:p>
          <a:p>
            <a:pPr lvl="2"/>
            <a:r>
              <a:rPr lang="nb-NO" dirty="0"/>
              <a:t>Norges beste kommune på eiendomsforvaltning</a:t>
            </a:r>
          </a:p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CC2BC-692A-4922-97E4-7A67BB1A1F6F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  <p:pic>
        <p:nvPicPr>
          <p:cNvPr id="10" name="Plassholder for innhold 6" descr="Et bilde som inneholder person, bygning, innendørs, bakke&#10;&#10;Automatisk generert beskrivelse">
            <a:extLst>
              <a:ext uri="{FF2B5EF4-FFF2-40B4-BE49-F238E27FC236}">
                <a16:creationId xmlns:a16="http://schemas.microsoft.com/office/drawing/2014/main" id="{4FFDEC66-FA5F-4C48-95F5-E11CC3F7B6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02747" y="2074985"/>
            <a:ext cx="4770408" cy="318281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Messen Miljø &amp; Teknikk - nøkkeltall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16215" cy="4371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Den 22. messen 05.07.03.19</a:t>
            </a:r>
          </a:p>
          <a:p>
            <a:r>
              <a:rPr lang="en-US" dirty="0"/>
              <a:t>118 </a:t>
            </a:r>
            <a:r>
              <a:rPr lang="en-US" dirty="0" err="1"/>
              <a:t>utstillere</a:t>
            </a:r>
            <a:r>
              <a:rPr lang="en-US" dirty="0"/>
              <a:t> </a:t>
            </a:r>
          </a:p>
          <a:p>
            <a:r>
              <a:rPr lang="en-US" dirty="0"/>
              <a:t>5,5 mill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omsetning</a:t>
            </a:r>
            <a:endParaRPr lang="en-US" dirty="0"/>
          </a:p>
          <a:p>
            <a:r>
              <a:rPr lang="en-US" dirty="0"/>
              <a:t>3440 m2</a:t>
            </a:r>
          </a:p>
          <a:p>
            <a:r>
              <a:rPr lang="en-US" dirty="0"/>
              <a:t>2739 </a:t>
            </a:r>
            <a:r>
              <a:rPr lang="en-US" dirty="0" err="1"/>
              <a:t>besøkende</a:t>
            </a:r>
            <a:r>
              <a:rPr lang="en-US" dirty="0"/>
              <a:t> (2255 </a:t>
            </a:r>
            <a:r>
              <a:rPr lang="en-US" dirty="0" err="1"/>
              <a:t>i</a:t>
            </a:r>
            <a:r>
              <a:rPr lang="en-US" dirty="0"/>
              <a:t> 2016)</a:t>
            </a:r>
          </a:p>
          <a:p>
            <a:r>
              <a:rPr lang="en-US" dirty="0"/>
              <a:t>80 </a:t>
            </a:r>
            <a:r>
              <a:rPr lang="en-US" dirty="0" err="1"/>
              <a:t>arrangementer</a:t>
            </a:r>
            <a:endParaRPr lang="en-US" dirty="0">
              <a:cs typeface="Calibri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Miljø &amp; Teknikk 2019, 5.-7. mars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26</a:t>
            </a:fld>
            <a:endParaRPr lang="nn-NO"/>
          </a:p>
        </p:txBody>
      </p:sp>
      <p:pic>
        <p:nvPicPr>
          <p:cNvPr id="7" name="Plassholder for innhold 6" descr="Et bilde som inneholder person, vegg, innendørs, personer&#10;&#10;Automatisk generert beskrivelse">
            <a:extLst>
              <a:ext uri="{FF2B5EF4-FFF2-40B4-BE49-F238E27FC236}">
                <a16:creationId xmlns:a16="http://schemas.microsoft.com/office/drawing/2014/main" id="{6A08FF0F-E242-E647-BE06-EBA72F1853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97569" y="2004811"/>
            <a:ext cx="4689232" cy="3128654"/>
          </a:xfrm>
        </p:spPr>
      </p:pic>
    </p:spTree>
    <p:extLst>
      <p:ext uri="{BB962C8B-B14F-4D97-AF65-F5344CB8AC3E}">
        <p14:creationId xmlns:p14="http://schemas.microsoft.com/office/powerpoint/2010/main" val="3682811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Internasjonalt engasjement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/>
              <a:t>Nordisk samarbeid – Nordisk Kommunalteknisk Samarbeidskomité (NKS)</a:t>
            </a:r>
          </a:p>
          <a:p>
            <a:pPr lvl="1"/>
            <a:r>
              <a:rPr lang="nb-NO" i="1"/>
              <a:t>Sverige</a:t>
            </a:r>
            <a:r>
              <a:rPr lang="nb-NO"/>
              <a:t>: </a:t>
            </a:r>
            <a:r>
              <a:rPr lang="nb-NO" err="1"/>
              <a:t>Svenska</a:t>
            </a:r>
            <a:r>
              <a:rPr lang="nb-NO"/>
              <a:t> </a:t>
            </a:r>
            <a:r>
              <a:rPr lang="nb-NO" err="1"/>
              <a:t>Kommunal-Tekniska</a:t>
            </a:r>
            <a:r>
              <a:rPr lang="nb-NO"/>
              <a:t> </a:t>
            </a:r>
            <a:r>
              <a:rPr lang="nb-NO" err="1"/>
              <a:t>Föreningen</a:t>
            </a:r>
            <a:r>
              <a:rPr lang="nb-NO"/>
              <a:t> - KT</a:t>
            </a:r>
          </a:p>
          <a:p>
            <a:pPr lvl="1"/>
            <a:r>
              <a:rPr lang="nb-NO" i="1"/>
              <a:t>Danmark</a:t>
            </a:r>
            <a:r>
              <a:rPr lang="nb-NO"/>
              <a:t>: Kommunalteknisk </a:t>
            </a:r>
            <a:r>
              <a:rPr lang="nb-NO" err="1"/>
              <a:t>Chefforening</a:t>
            </a:r>
            <a:r>
              <a:rPr lang="nb-NO"/>
              <a:t> - KTC</a:t>
            </a:r>
          </a:p>
          <a:p>
            <a:pPr lvl="1"/>
            <a:r>
              <a:rPr lang="nb-NO" i="1"/>
              <a:t>Finland</a:t>
            </a:r>
            <a:r>
              <a:rPr lang="nb-NO"/>
              <a:t>: </a:t>
            </a:r>
            <a:r>
              <a:rPr lang="nb-NO" err="1"/>
              <a:t>Suomen</a:t>
            </a:r>
            <a:r>
              <a:rPr lang="nb-NO"/>
              <a:t> </a:t>
            </a:r>
            <a:r>
              <a:rPr lang="nb-NO" err="1"/>
              <a:t>Kuntatekniikan</a:t>
            </a:r>
            <a:r>
              <a:rPr lang="nb-NO"/>
              <a:t> </a:t>
            </a:r>
            <a:r>
              <a:rPr lang="nb-NO" err="1"/>
              <a:t>Yhdistys</a:t>
            </a:r>
            <a:r>
              <a:rPr lang="nb-NO"/>
              <a:t> - SKTY</a:t>
            </a:r>
          </a:p>
          <a:p>
            <a:pPr lvl="1"/>
            <a:r>
              <a:rPr lang="nb-NO" i="1"/>
              <a:t>Island</a:t>
            </a:r>
            <a:r>
              <a:rPr lang="nb-NO"/>
              <a:t>: </a:t>
            </a:r>
            <a:r>
              <a:rPr lang="nb-NO" err="1"/>
              <a:t>Samtök</a:t>
            </a:r>
            <a:r>
              <a:rPr lang="nb-NO"/>
              <a:t> </a:t>
            </a:r>
            <a:r>
              <a:rPr lang="nb-NO" err="1"/>
              <a:t>tæknimanna</a:t>
            </a:r>
            <a:r>
              <a:rPr lang="nb-NO"/>
              <a:t> </a:t>
            </a:r>
            <a:r>
              <a:rPr lang="nb-NO" err="1"/>
              <a:t>sveitarfe'laga</a:t>
            </a:r>
            <a:r>
              <a:rPr lang="nb-NO"/>
              <a:t> - SATS</a:t>
            </a:r>
          </a:p>
          <a:p>
            <a:pPr lvl="1"/>
            <a:r>
              <a:rPr lang="nb-NO" i="1"/>
              <a:t>Estland</a:t>
            </a:r>
            <a:r>
              <a:rPr lang="nb-NO"/>
              <a:t>: </a:t>
            </a:r>
            <a:r>
              <a:rPr lang="nb-NO" err="1"/>
              <a:t>Eesti</a:t>
            </a:r>
            <a:r>
              <a:rPr lang="nb-NO"/>
              <a:t> </a:t>
            </a:r>
            <a:r>
              <a:rPr lang="nb-NO" err="1"/>
              <a:t>Kommunaalmajanduse</a:t>
            </a:r>
            <a:r>
              <a:rPr lang="nb-NO"/>
              <a:t> </a:t>
            </a:r>
            <a:r>
              <a:rPr lang="nb-NO" err="1"/>
              <a:t>Ühing</a:t>
            </a:r>
            <a:r>
              <a:rPr lang="nb-NO"/>
              <a:t> (EKÜ)</a:t>
            </a:r>
          </a:p>
          <a:p>
            <a:r>
              <a:rPr lang="nb-NO" err="1"/>
              <a:t>Consortium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European </a:t>
            </a:r>
            <a:r>
              <a:rPr lang="nb-NO" err="1"/>
              <a:t>Building</a:t>
            </a:r>
            <a:r>
              <a:rPr lang="nb-NO"/>
              <a:t> Control – CEBC (ivaretas av NKF byggesak)</a:t>
            </a:r>
          </a:p>
          <a:p>
            <a:r>
              <a:rPr lang="nb-NO"/>
              <a:t>International </a:t>
            </a:r>
            <a:r>
              <a:rPr lang="nb-NO" err="1"/>
              <a:t>Federation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Municipal</a:t>
            </a:r>
            <a:r>
              <a:rPr lang="nb-NO"/>
              <a:t> Engineering - IFME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4" y="6426515"/>
            <a:ext cx="4541885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27</a:t>
            </a:fld>
            <a:endParaRPr lang="nn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Hovedstyret 2018-20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3</a:t>
            </a:fld>
            <a:endParaRPr lang="nn-NO"/>
          </a:p>
        </p:txBody>
      </p:sp>
      <p:sp>
        <p:nvSpPr>
          <p:cNvPr id="27" name="TekstSylinder 26"/>
          <p:cNvSpPr txBox="1"/>
          <p:nvPr/>
        </p:nvSpPr>
        <p:spPr>
          <a:xfrm>
            <a:off x="2951420" y="2736429"/>
            <a:ext cx="14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Jan-Egil Clausen, styreleder</a:t>
            </a:r>
          </a:p>
        </p:txBody>
      </p:sp>
      <p:sp>
        <p:nvSpPr>
          <p:cNvPr id="28" name="TekstSylinder 27"/>
          <p:cNvSpPr txBox="1"/>
          <p:nvPr/>
        </p:nvSpPr>
        <p:spPr>
          <a:xfrm>
            <a:off x="4625804" y="2736429"/>
            <a:ext cx="14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Ann-May Berg, nestleder</a:t>
            </a:r>
          </a:p>
        </p:txBody>
      </p:sp>
      <p:sp>
        <p:nvSpPr>
          <p:cNvPr id="29" name="TekstSylinder 28"/>
          <p:cNvSpPr txBox="1"/>
          <p:nvPr/>
        </p:nvSpPr>
        <p:spPr>
          <a:xfrm>
            <a:off x="2332892" y="3588359"/>
            <a:ext cx="1628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Iren </a:t>
            </a:r>
            <a:r>
              <a:rPr lang="nb-NO" sz="1400" dirty="0" err="1"/>
              <a:t>Meli</a:t>
            </a:r>
            <a:r>
              <a:rPr lang="nb-NO" sz="1400" dirty="0"/>
              <a:t> Lundby, styremedlem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3989524" y="3600229"/>
            <a:ext cx="14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Cecilie Solli, styremedlem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4701197" y="4316830"/>
            <a:ext cx="14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Ida Kvammen, </a:t>
            </a:r>
          </a:p>
          <a:p>
            <a:r>
              <a:rPr lang="nb-NO" sz="1400" dirty="0"/>
              <a:t>2. varamedlem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2993628" y="4326493"/>
            <a:ext cx="14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Terje Strøm, </a:t>
            </a:r>
          </a:p>
          <a:p>
            <a:r>
              <a:rPr lang="nb-NO" sz="1400" dirty="0"/>
              <a:t>1. varamedlem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5365280" y="3588359"/>
            <a:ext cx="184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Kjetil Wold Henriksen, styremedlem  </a:t>
            </a:r>
          </a:p>
        </p:txBody>
      </p:sp>
      <p:pic>
        <p:nvPicPr>
          <p:cNvPr id="3" name="Bilde 2" descr="Et bilde som inneholder person, mann, utendørs, klær&#10;&#10;Automatisk generert beskrivelse">
            <a:extLst>
              <a:ext uri="{FF2B5EF4-FFF2-40B4-BE49-F238E27FC236}">
                <a16:creationId xmlns:a16="http://schemas.microsoft.com/office/drawing/2014/main" id="{9CE19F08-C1C1-6F4E-9D5F-EC127B3D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80" y="1345291"/>
            <a:ext cx="1440000" cy="1440000"/>
          </a:xfrm>
          <a:prstGeom prst="rect">
            <a:avLst/>
          </a:prstGeom>
        </p:spPr>
      </p:pic>
      <p:pic>
        <p:nvPicPr>
          <p:cNvPr id="8" name="Bilde 7" descr="Et bilde som inneholder person, vegg, innendørs, smilende&#10;&#10;Automatisk generert beskrivelse">
            <a:extLst>
              <a:ext uri="{FF2B5EF4-FFF2-40B4-BE49-F238E27FC236}">
                <a16:creationId xmlns:a16="http://schemas.microsoft.com/office/drawing/2014/main" id="{2AF4C05D-8FCD-C24D-BA13-52408AC1D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12" y="133791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6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Hovedstyrets ansvar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/>
              <a:t>Øverste myndighet mellom årsmøtene</a:t>
            </a:r>
          </a:p>
          <a:p>
            <a:r>
              <a:rPr lang="nb-NO"/>
              <a:t>Ansvaret for:</a:t>
            </a:r>
          </a:p>
          <a:p>
            <a:pPr lvl="1"/>
            <a:r>
              <a:rPr lang="nb-NO"/>
              <a:t>Foreningens løpende drift</a:t>
            </a:r>
          </a:p>
          <a:p>
            <a:pPr lvl="1"/>
            <a:r>
              <a:rPr lang="nb-NO"/>
              <a:t>Representasjon utad</a:t>
            </a:r>
          </a:p>
          <a:p>
            <a:pPr lvl="1"/>
            <a:r>
              <a:rPr lang="nb-NO"/>
              <a:t>Samarbeidet med andre organisasjoner</a:t>
            </a:r>
          </a:p>
          <a:p>
            <a:pPr lvl="1"/>
            <a:r>
              <a:rPr lang="nb-NO"/>
              <a:t>Årsmøtene i foreningen</a:t>
            </a:r>
          </a:p>
          <a:p>
            <a:pPr lvl="1"/>
            <a:r>
              <a:rPr lang="nb-NO"/>
              <a:t>Samordning av virksomheten</a:t>
            </a:r>
          </a:p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451168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1315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Administrasjonen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Daglig drift</a:t>
            </a:r>
          </a:p>
          <a:p>
            <a:r>
              <a:rPr lang="nb-NO" dirty="0"/>
              <a:t>Daglig ledelse av fagfora, og sekretariatsbistand til styrene</a:t>
            </a:r>
          </a:p>
          <a:p>
            <a:r>
              <a:rPr lang="nb-NO" dirty="0"/>
              <a:t>Administrasjon av nettverksgrupper</a:t>
            </a:r>
          </a:p>
          <a:p>
            <a:r>
              <a:rPr lang="nb-NO" dirty="0"/>
              <a:t>Kurs- og konferanseadministrasjon</a:t>
            </a:r>
          </a:p>
          <a:p>
            <a:r>
              <a:rPr lang="nb-NO" dirty="0"/>
              <a:t>Redaksjon for tidsskrift og nett</a:t>
            </a:r>
          </a:p>
          <a:p>
            <a:r>
              <a:rPr lang="nb-NO" dirty="0"/>
              <a:t>Kontaktinfo: </a:t>
            </a:r>
          </a:p>
          <a:p>
            <a:pPr lvl="1">
              <a:buFont typeface="Wingdings" charset="2"/>
              <a:buChar char="ü"/>
            </a:pPr>
            <a:r>
              <a:rPr lang="nb-NO" dirty="0"/>
              <a:t>Post/besøk: 	c/o Spaces, 0138 Oslo</a:t>
            </a:r>
          </a:p>
          <a:p>
            <a:pPr lvl="1">
              <a:buFont typeface="Wingdings" charset="2"/>
              <a:buChar char="ü"/>
            </a:pPr>
            <a:r>
              <a:rPr lang="nb-NO" dirty="0" err="1"/>
              <a:t>Tlf</a:t>
            </a:r>
            <a:r>
              <a:rPr lang="nb-NO" dirty="0"/>
              <a:t>: 			22 04 81 40</a:t>
            </a:r>
          </a:p>
          <a:p>
            <a:pPr lvl="1">
              <a:buFont typeface="Wingdings" charset="2"/>
              <a:buChar char="ü"/>
            </a:pPr>
            <a:r>
              <a:rPr lang="nb-NO" dirty="0"/>
              <a:t>E-post: 		</a:t>
            </a:r>
            <a:r>
              <a:rPr lang="nb-NO" sz="2000" dirty="0">
                <a:hlinkClick r:id="rId2"/>
              </a:rPr>
              <a:t>nkf@kommunalteknikk.no</a:t>
            </a:r>
            <a:r>
              <a:rPr lang="nb-NO" sz="2000" dirty="0"/>
              <a:t> </a:t>
            </a:r>
          </a:p>
          <a:p>
            <a:pPr lvl="1">
              <a:buFont typeface="Wingdings" charset="2"/>
              <a:buChar char="ü"/>
            </a:pPr>
            <a:r>
              <a:rPr lang="nb-NO" dirty="0"/>
              <a:t>Nettsted:</a:t>
            </a:r>
            <a:r>
              <a:rPr lang="nb-NO" sz="2000" dirty="0"/>
              <a:t> 		</a:t>
            </a:r>
            <a:r>
              <a:rPr lang="nb-NO" sz="2000" dirty="0">
                <a:hlinkClick r:id="rId3"/>
              </a:rPr>
              <a:t>kommunalteknikk.no</a:t>
            </a:r>
            <a:endParaRPr lang="nb-NO" sz="2000" dirty="0"/>
          </a:p>
          <a:p>
            <a:pPr lvl="1">
              <a:buFont typeface="Wingdings" charset="2"/>
              <a:buChar char="ü"/>
            </a:pPr>
            <a:r>
              <a:rPr lang="nb-NO" sz="2700" dirty="0" err="1"/>
              <a:t>Facebook</a:t>
            </a:r>
            <a:r>
              <a:rPr lang="nb-NO" sz="2700" dirty="0"/>
              <a:t>:		</a:t>
            </a:r>
            <a:r>
              <a:rPr lang="nb-NO" sz="2000" dirty="0">
                <a:hlinkClick r:id="rId4"/>
              </a:rPr>
              <a:t>facebook.com/Kommunalteknikk</a:t>
            </a:r>
            <a:r>
              <a:rPr lang="nb-NO" sz="2000" dirty="0"/>
              <a:t> </a:t>
            </a:r>
          </a:p>
          <a:p>
            <a:pPr lvl="1">
              <a:buFont typeface="Wingdings" charset="2"/>
              <a:buChar char="ü"/>
            </a:pPr>
            <a:r>
              <a:rPr lang="nb-NO" sz="2700" dirty="0" err="1"/>
              <a:t>Twitter</a:t>
            </a:r>
            <a:r>
              <a:rPr lang="nb-NO" sz="2700" dirty="0"/>
              <a:t>:		</a:t>
            </a:r>
            <a:r>
              <a:rPr lang="nb-NO" sz="2000" dirty="0">
                <a:hlinkClick r:id="rId5"/>
              </a:rPr>
              <a:t>twitter.com/kommunalteknikk</a:t>
            </a:r>
            <a:r>
              <a:rPr lang="nb-NO" sz="2700" dirty="0"/>
              <a:t>  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4" y="6426515"/>
            <a:ext cx="4791357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5</a:t>
            </a:fld>
            <a:endParaRPr lang="nn-N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Administrasjonen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6</a:t>
            </a:fld>
            <a:endParaRPr lang="nn-NO"/>
          </a:p>
        </p:txBody>
      </p:sp>
      <p:sp>
        <p:nvSpPr>
          <p:cNvPr id="27" name="TekstSylinder 26"/>
          <p:cNvSpPr txBox="1"/>
          <p:nvPr/>
        </p:nvSpPr>
        <p:spPr>
          <a:xfrm>
            <a:off x="1124373" y="2551388"/>
            <a:ext cx="1367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Torbjørn Vinje, direktør, daglig leder Forum for offentlig service</a:t>
            </a:r>
          </a:p>
        </p:txBody>
      </p:sp>
      <p:sp>
        <p:nvSpPr>
          <p:cNvPr id="29" name="TekstSylinder 28"/>
          <p:cNvSpPr txBox="1"/>
          <p:nvPr/>
        </p:nvSpPr>
        <p:spPr>
          <a:xfrm>
            <a:off x="4899622" y="2551388"/>
            <a:ext cx="147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Elisabeth Leikanger, rådgiver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4912767" y="4665758"/>
            <a:ext cx="147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Lise </a:t>
            </a:r>
            <a:r>
              <a:rPr lang="nb-NO" sz="1200" dirty="0" err="1"/>
              <a:t>Vitsø</a:t>
            </a:r>
            <a:r>
              <a:rPr lang="nb-NO" sz="1200" dirty="0"/>
              <a:t>, </a:t>
            </a:r>
          </a:p>
          <a:p>
            <a:r>
              <a:rPr lang="nb-NO" sz="1200" dirty="0"/>
              <a:t>økonomiansvarlig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3015382" y="2598003"/>
            <a:ext cx="163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Andreas Birkeland, rådgiver / </a:t>
            </a:r>
          </a:p>
          <a:p>
            <a:r>
              <a:rPr lang="nb-NO" sz="1200" dirty="0" err="1"/>
              <a:t>stedfortrende</a:t>
            </a:r>
            <a:r>
              <a:rPr lang="nb-NO" sz="1200" dirty="0"/>
              <a:t> </a:t>
            </a:r>
          </a:p>
          <a:p>
            <a:r>
              <a:rPr lang="nb-NO" sz="1200" dirty="0"/>
              <a:t>direktør</a:t>
            </a:r>
          </a:p>
        </p:txBody>
      </p:sp>
      <p:pic>
        <p:nvPicPr>
          <p:cNvPr id="3" name="Bilde 2" descr="Skjermbilde 2015-02-03 kl. 17.51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"/>
          <a:stretch/>
        </p:blipFill>
        <p:spPr>
          <a:xfrm>
            <a:off x="1247424" y="1515200"/>
            <a:ext cx="972000" cy="1097350"/>
          </a:xfrm>
          <a:prstGeom prst="rect">
            <a:avLst/>
          </a:prstGeom>
        </p:spPr>
      </p:pic>
      <p:pic>
        <p:nvPicPr>
          <p:cNvPr id="9" name="Bilde 8" descr="Skjermbilde 2015-02-03 kl. 17.52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" b="8092"/>
          <a:stretch/>
        </p:blipFill>
        <p:spPr>
          <a:xfrm>
            <a:off x="4976734" y="1513265"/>
            <a:ext cx="972000" cy="1101220"/>
          </a:xfrm>
          <a:prstGeom prst="rect">
            <a:avLst/>
          </a:prstGeom>
        </p:spPr>
      </p:pic>
      <p:pic>
        <p:nvPicPr>
          <p:cNvPr id="11" name="Bilde 10" descr="Skjermbilde 2015-02-03 kl. 17.53.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4"/>
          <a:stretch/>
        </p:blipFill>
        <p:spPr>
          <a:xfrm>
            <a:off x="3105928" y="1501462"/>
            <a:ext cx="961200" cy="1143576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1986380" y="5885576"/>
            <a:ext cx="50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Ansvarsområder, se: </a:t>
            </a:r>
            <a:r>
              <a:rPr lang="nb-NO" err="1">
                <a:hlinkClick r:id="rId5"/>
              </a:rPr>
              <a:t>kommunalteknikk.no</a:t>
            </a:r>
            <a:endParaRPr lang="nb-NO"/>
          </a:p>
        </p:txBody>
      </p:sp>
      <p:sp>
        <p:nvSpPr>
          <p:cNvPr id="20" name="TekstSylinder 19"/>
          <p:cNvSpPr txBox="1"/>
          <p:nvPr/>
        </p:nvSpPr>
        <p:spPr>
          <a:xfrm>
            <a:off x="6911932" y="2520961"/>
            <a:ext cx="147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Sindre Haarr, rådgiver / kommunikasjons-ansvarlig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6"/>
          <a:srcRect b="8957"/>
          <a:stretch/>
        </p:blipFill>
        <p:spPr>
          <a:xfrm>
            <a:off x="6937824" y="1503672"/>
            <a:ext cx="955721" cy="1075028"/>
          </a:xfrm>
          <a:prstGeom prst="rect">
            <a:avLst/>
          </a:prstGeom>
        </p:spPr>
      </p:pic>
      <p:pic>
        <p:nvPicPr>
          <p:cNvPr id="2" name="Bilde 1" descr="Lise-Vitsø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9"/>
          <a:stretch/>
        </p:blipFill>
        <p:spPr>
          <a:xfrm>
            <a:off x="4995559" y="3633828"/>
            <a:ext cx="997286" cy="1080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822F77E5-7DE0-164A-B411-278E040B06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85" b="6269"/>
          <a:stretch/>
        </p:blipFill>
        <p:spPr>
          <a:xfrm>
            <a:off x="3105928" y="3611750"/>
            <a:ext cx="969067" cy="1080000"/>
          </a:xfrm>
          <a:prstGeom prst="rect">
            <a:avLst/>
          </a:prstGeom>
        </p:spPr>
      </p:pic>
      <p:sp>
        <p:nvSpPr>
          <p:cNvPr id="26" name="TekstSylinder 25">
            <a:extLst>
              <a:ext uri="{FF2B5EF4-FFF2-40B4-BE49-F238E27FC236}">
                <a16:creationId xmlns:a16="http://schemas.microsoft.com/office/drawing/2014/main" id="{601E535B-860C-F94D-BA88-8B14E3C2A6C6}"/>
              </a:ext>
            </a:extLst>
          </p:cNvPr>
          <p:cNvSpPr txBox="1"/>
          <p:nvPr/>
        </p:nvSpPr>
        <p:spPr>
          <a:xfrm>
            <a:off x="3050081" y="4643883"/>
            <a:ext cx="173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Fridtjof </a:t>
            </a:r>
            <a:r>
              <a:rPr lang="nb-NO" sz="1200" dirty="0" err="1"/>
              <a:t>Denneche</a:t>
            </a:r>
            <a:r>
              <a:rPr lang="nb-NO" sz="1200" dirty="0"/>
              <a:t>, rådgiver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F9590F2-928C-9F44-8DB4-FD60E3DE2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176" y="3633828"/>
            <a:ext cx="974707" cy="1080000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C25C049-42B7-694A-A6D1-759257BA86A6}"/>
              </a:ext>
            </a:extLst>
          </p:cNvPr>
          <p:cNvSpPr txBox="1"/>
          <p:nvPr/>
        </p:nvSpPr>
        <p:spPr>
          <a:xfrm>
            <a:off x="1117557" y="4651136"/>
            <a:ext cx="173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Lene Kristin  </a:t>
            </a:r>
            <a:r>
              <a:rPr lang="nb-NO" sz="1200" err="1"/>
              <a:t>Hollseter</a:t>
            </a:r>
            <a:r>
              <a:rPr lang="nb-NO" sz="1200"/>
              <a:t>, </a:t>
            </a:r>
            <a:br>
              <a:rPr lang="nb-NO" sz="1200"/>
            </a:br>
            <a:r>
              <a:rPr lang="nb-NO" sz="1200"/>
              <a:t>rådgiver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9243FBC-3554-D64B-86D5-F295BA4DC3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52"/>
          <a:stretch/>
        </p:blipFill>
        <p:spPr>
          <a:xfrm>
            <a:off x="7001258" y="3585758"/>
            <a:ext cx="970344" cy="1080000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44FC60AA-42B5-8441-9B53-E89D5645F424}"/>
              </a:ext>
            </a:extLst>
          </p:cNvPr>
          <p:cNvSpPr txBox="1"/>
          <p:nvPr/>
        </p:nvSpPr>
        <p:spPr>
          <a:xfrm>
            <a:off x="6928083" y="4602938"/>
            <a:ext cx="173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Unn Vaage </a:t>
            </a:r>
          </a:p>
          <a:p>
            <a:r>
              <a:rPr lang="nb-NO" sz="1200" dirty="0" err="1"/>
              <a:t>Sæverhagen</a:t>
            </a:r>
            <a:r>
              <a:rPr lang="nb-NO" sz="1200" dirty="0"/>
              <a:t>, administrasjons-</a:t>
            </a:r>
          </a:p>
          <a:p>
            <a:r>
              <a:rPr lang="nb-NO" sz="1200" dirty="0"/>
              <a:t>sekretær</a:t>
            </a:r>
          </a:p>
        </p:txBody>
      </p:sp>
    </p:spTree>
    <p:extLst>
      <p:ext uri="{BB962C8B-B14F-4D97-AF65-F5344CB8AC3E}">
        <p14:creationId xmlns:p14="http://schemas.microsoft.com/office/powerpoint/2010/main" val="90784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9288" y="-10242"/>
            <a:ext cx="7692173" cy="1143000"/>
          </a:xfrm>
        </p:spPr>
        <p:txBody>
          <a:bodyPr/>
          <a:lstStyle/>
          <a:p>
            <a:r>
              <a:rPr lang="nb-NO" dirty="0"/>
              <a:t>Medlemsutvikling i NKF 2014-18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30546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7</a:t>
            </a:fld>
            <a:endParaRPr lang="nn-NO"/>
          </a:p>
        </p:txBody>
      </p:sp>
      <p:pic>
        <p:nvPicPr>
          <p:cNvPr id="10" name="Plassholder for innhold 9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E0BB9A78-4350-8D48-9E64-7432EFCE7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077" y="1132758"/>
            <a:ext cx="6485447" cy="4714005"/>
          </a:xfrm>
        </p:spPr>
      </p:pic>
    </p:spTree>
    <p:extLst>
      <p:ext uri="{BB962C8B-B14F-4D97-AF65-F5344CB8AC3E}">
        <p14:creationId xmlns:p14="http://schemas.microsoft.com/office/powerpoint/2010/main" val="410368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Tverrfaglige aktiviteter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388744" y="6426515"/>
            <a:ext cx="4541885" cy="365125"/>
          </a:xfrm>
        </p:spPr>
        <p:txBody>
          <a:bodyPr/>
          <a:lstStyle/>
          <a:p>
            <a:r>
              <a:rPr lang="nn-NO"/>
              <a:t>NKF - interesseorganisasjon, kunnskaps- og samfunnsutvikler siden 1907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2701-23DC-214B-8CB1-5890E10D44F9}" type="slidenum">
              <a:rPr lang="nn-NO" smtClean="0"/>
              <a:pPr/>
              <a:t>8</a:t>
            </a:fld>
            <a:endParaRPr lang="nn-NO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NKF-dagene – foreningens hovedarrangement: </a:t>
            </a:r>
          </a:p>
          <a:p>
            <a:pPr lvl="1"/>
            <a:r>
              <a:rPr lang="nb-NO" dirty="0"/>
              <a:t>Hvert 2. år</a:t>
            </a:r>
          </a:p>
          <a:p>
            <a:pPr lvl="1"/>
            <a:r>
              <a:rPr lang="nb-NO" dirty="0"/>
              <a:t>Kurs og konferanser, befaringer og årsmøte</a:t>
            </a:r>
          </a:p>
          <a:p>
            <a:r>
              <a:rPr lang="nb-NO" dirty="0"/>
              <a:t> Informasjon og kommunikasjon:</a:t>
            </a:r>
          </a:p>
          <a:p>
            <a:pPr lvl="1"/>
            <a:r>
              <a:rPr lang="nb-NO" dirty="0"/>
              <a:t>Tidsskriftet</a:t>
            </a:r>
          </a:p>
          <a:p>
            <a:pPr lvl="1"/>
            <a:r>
              <a:rPr lang="nb-NO" dirty="0" err="1"/>
              <a:t>kommunalteknikk.no</a:t>
            </a:r>
            <a:endParaRPr lang="nb-NO" dirty="0"/>
          </a:p>
          <a:p>
            <a:pPr lvl="1"/>
            <a:r>
              <a:rPr lang="nb-NO" dirty="0" err="1"/>
              <a:t>nkfnett.no</a:t>
            </a:r>
            <a:endParaRPr lang="nb-NO" dirty="0"/>
          </a:p>
          <a:p>
            <a:r>
              <a:rPr lang="nb-NO" dirty="0"/>
              <a:t> Messen Miljø &amp; Teknikk: </a:t>
            </a:r>
          </a:p>
          <a:p>
            <a:pPr lvl="1"/>
            <a:r>
              <a:rPr lang="nb-NO" dirty="0"/>
              <a:t>Hvert 3. år (22. gang i 2019)</a:t>
            </a:r>
          </a:p>
          <a:p>
            <a:pPr lvl="1"/>
            <a:r>
              <a:rPr lang="nb-NO" dirty="0"/>
              <a:t>120-150 utstillere</a:t>
            </a:r>
          </a:p>
          <a:p>
            <a:pPr lvl="1"/>
            <a:r>
              <a:rPr lang="nb-NO" dirty="0"/>
              <a:t>3000 besøkende</a:t>
            </a:r>
          </a:p>
          <a:p>
            <a:pPr lvl="1"/>
            <a:r>
              <a:rPr lang="nb-NO" dirty="0"/>
              <a:t>Seminarer</a:t>
            </a:r>
          </a:p>
          <a:p>
            <a:pPr lvl="1"/>
            <a:r>
              <a:rPr lang="nb-NO" dirty="0"/>
              <a:t>Befaringer </a:t>
            </a:r>
          </a:p>
          <a:p>
            <a:endParaRPr lang="nb-NO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nb-NO" dirty="0"/>
              <a:t>Hovedmål i strategiplan 2018-2021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88745" y="6426515"/>
            <a:ext cx="4507866" cy="365125"/>
          </a:xfrm>
        </p:spPr>
        <p:txBody>
          <a:bodyPr/>
          <a:lstStyle/>
          <a:p>
            <a:pPr>
              <a:defRPr/>
            </a:pPr>
            <a:r>
              <a:rPr lang="nn-NO"/>
              <a:t>NKF - interesseorganisasjon, kunnskaps- og samfunnsutvikler siden 1907</a:t>
            </a:r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734888" y="1700808"/>
            <a:ext cx="8229600" cy="399330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800" b="1" dirty="0"/>
              <a:t>Kunnskapsutvikler</a:t>
            </a:r>
            <a:br>
              <a:rPr lang="nb-NO" sz="2800" b="1" dirty="0"/>
            </a:br>
            <a:r>
              <a:rPr lang="nb-NO" sz="2800" dirty="0"/>
              <a:t>NKF bidrar til økt kunnskap innen alle kommunaltekniske fagområder.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b="1" dirty="0"/>
              <a:t>Samfunnsutvikler</a:t>
            </a:r>
            <a:br>
              <a:rPr lang="nb-NO" sz="2800" b="1" dirty="0"/>
            </a:br>
            <a:r>
              <a:rPr lang="nb-NO" sz="2800" dirty="0"/>
              <a:t>NKF er en tydelig samfunnsutvikler og en foretrukken partner innen kjerneområdene.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b="1" dirty="0"/>
              <a:t>Intern organisasjonsutvikling</a:t>
            </a:r>
            <a:br>
              <a:rPr lang="nb-NO" sz="2800" b="1" dirty="0"/>
            </a:br>
            <a:r>
              <a:rPr lang="nb-NO" sz="2800" dirty="0"/>
              <a:t>NKF er den ledende og samlende forening på de kommunaltekniske fagområdene.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64416-A1B0-4EC3-AA65-B320AB7C1EA1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20B85ED9022C48BB85C67D6DE594E0" ma:contentTypeVersion="10" ma:contentTypeDescription="Opprett et nytt dokument." ma:contentTypeScope="" ma:versionID="8073b2ce25c35e47c4b9d75798133329">
  <xsd:schema xmlns:xsd="http://www.w3.org/2001/XMLSchema" xmlns:xs="http://www.w3.org/2001/XMLSchema" xmlns:p="http://schemas.microsoft.com/office/2006/metadata/properties" xmlns:ns2="0cb1831c-2f07-48d0-97ba-6343b6049f4e" xmlns:ns3="072abd1b-209f-4a01-bfa6-b852906879f2" targetNamespace="http://schemas.microsoft.com/office/2006/metadata/properties" ma:root="true" ma:fieldsID="8a681b27aa1ac9aea13b90de10bce87b" ns2:_="" ns3:_="">
    <xsd:import namespace="0cb1831c-2f07-48d0-97ba-6343b6049f4e"/>
    <xsd:import namespace="072abd1b-209f-4a01-bfa6-b852906879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b1831c-2f07-48d0-97ba-6343b6049f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abd1b-209f-4a01-bfa6-b852906879f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F1A001-AE3B-486C-935B-FDC269605D33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0cb1831c-2f07-48d0-97ba-6343b6049f4e"/>
    <ds:schemaRef ds:uri="http://www.w3.org/XML/1998/namespace"/>
    <ds:schemaRef ds:uri="http://purl.org/dc/elements/1.1/"/>
    <ds:schemaRef ds:uri="072abd1b-209f-4a01-bfa6-b852906879f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8FF1BC-6979-4805-B210-557BCA073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b1831c-2f07-48d0-97ba-6343b6049f4e"/>
    <ds:schemaRef ds:uri="072abd1b-209f-4a01-bfa6-b852906879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7BA1D1-9C0B-49F2-AC87-1A00720974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1074</Words>
  <Application>Microsoft Macintosh PowerPoint</Application>
  <PresentationFormat>Skjermfremvisning (4:3)</PresentationFormat>
  <Paragraphs>264</Paragraphs>
  <Slides>27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Office-tema</vt:lpstr>
      <vt:lpstr>Norsk Kommunalteknisk Forening (NKF) – en kort presentasjon</vt:lpstr>
      <vt:lpstr>Visjon: Kunnskapsdeling for et bedre samfunn</vt:lpstr>
      <vt:lpstr>Hovedstyret 2018-20</vt:lpstr>
      <vt:lpstr>Hovedstyrets ansvar</vt:lpstr>
      <vt:lpstr>Administrasjonen</vt:lpstr>
      <vt:lpstr>Administrasjonen</vt:lpstr>
      <vt:lpstr>Medlemsutvikling i NKF 2014-18</vt:lpstr>
      <vt:lpstr>Tverrfaglige aktiviteter</vt:lpstr>
      <vt:lpstr>Hovedmål i strategiplan 2018-2021</vt:lpstr>
      <vt:lpstr>Hovedmål og strategiske virkemidler</vt:lpstr>
      <vt:lpstr>Hovedmål og strategiske virkemidler</vt:lpstr>
      <vt:lpstr>Hovedmål og strategiske virkemidler</vt:lpstr>
      <vt:lpstr>NKFs kjerneområder</vt:lpstr>
      <vt:lpstr>Bygg og eiendom</vt:lpstr>
      <vt:lpstr>NKF bygg og eiendom – viktigste aktiviteter</vt:lpstr>
      <vt:lpstr>Byggesak</vt:lpstr>
      <vt:lpstr>NKF byggesak - viktigste aktiviteter</vt:lpstr>
      <vt:lpstr>Plan og miljø</vt:lpstr>
      <vt:lpstr>NKF plan og miljø – viktigste aktiviteter</vt:lpstr>
      <vt:lpstr>Veg og uteområder</vt:lpstr>
      <vt:lpstr>NKF veg og trafikk – viktigste aktiviteter</vt:lpstr>
      <vt:lpstr>Tidsskriftet</vt:lpstr>
      <vt:lpstr>Kommunalteknikk.no</vt:lpstr>
      <vt:lpstr>Diskusjonsforumet nkfnett.no</vt:lpstr>
      <vt:lpstr>Messen Miljø &amp; Teknikk</vt:lpstr>
      <vt:lpstr>Messen Miljø &amp; Teknikk - nøkkeltall</vt:lpstr>
      <vt:lpstr>Internasjonalt engasjement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Norsk Kommunalteknisk Forening (NKF) – en kort presentasjon</dc:title>
  <dc:creator/>
  <cp:lastModifiedBy>Torbjørn Vinje</cp:lastModifiedBy>
  <cp:revision>13</cp:revision>
  <dcterms:created xsi:type="dcterms:W3CDTF">2013-05-20T12:59:35Z</dcterms:created>
  <dcterms:modified xsi:type="dcterms:W3CDTF">2019-05-28T11:27:46Z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0x0101000C20B85ED9022C48BB85C67D6DE594E0</vt:lpwstr>
  </property>
  <property fmtid="{D5CDD505-2E9C-101B-9397-08002B2CF9AE}" pid="3" name="Order">
    <vt:r8>100</vt:r8>
  </property>
</Properties>
</file>